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8" r:id="rId1"/>
    <p:sldMasterId id="2147483701" r:id="rId2"/>
  </p:sldMasterIdLst>
  <p:notesMasterIdLst>
    <p:notesMasterId r:id="rId32"/>
  </p:notesMasterIdLst>
  <p:handoutMasterIdLst>
    <p:handoutMasterId r:id="rId33"/>
  </p:handoutMasterIdLst>
  <p:sldIdLst>
    <p:sldId id="256" r:id="rId3"/>
    <p:sldId id="307" r:id="rId4"/>
    <p:sldId id="258" r:id="rId5"/>
    <p:sldId id="287" r:id="rId6"/>
    <p:sldId id="309" r:id="rId7"/>
    <p:sldId id="285" r:id="rId8"/>
    <p:sldId id="325" r:id="rId9"/>
    <p:sldId id="290" r:id="rId10"/>
    <p:sldId id="328" r:id="rId11"/>
    <p:sldId id="291" r:id="rId12"/>
    <p:sldId id="305" r:id="rId13"/>
    <p:sldId id="295" r:id="rId14"/>
    <p:sldId id="326" r:id="rId15"/>
    <p:sldId id="306" r:id="rId16"/>
    <p:sldId id="296" r:id="rId17"/>
    <p:sldId id="297" r:id="rId18"/>
    <p:sldId id="298" r:id="rId19"/>
    <p:sldId id="299" r:id="rId20"/>
    <p:sldId id="300" r:id="rId21"/>
    <p:sldId id="312" r:id="rId22"/>
    <p:sldId id="313" r:id="rId23"/>
    <p:sldId id="314" r:id="rId24"/>
    <p:sldId id="301" r:id="rId25"/>
    <p:sldId id="303" r:id="rId26"/>
    <p:sldId id="311" r:id="rId27"/>
    <p:sldId id="302" r:id="rId28"/>
    <p:sldId id="327" r:id="rId29"/>
    <p:sldId id="304" r:id="rId30"/>
    <p:sldId id="260" r:id="rId3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quired Slides" id="{2B3ACBB6-A439-4C71-B74A-7BA89DAFE2B1}">
          <p14:sldIdLst>
            <p14:sldId id="256"/>
            <p14:sldId id="307"/>
            <p14:sldId id="258"/>
            <p14:sldId id="287"/>
            <p14:sldId id="309"/>
            <p14:sldId id="285"/>
            <p14:sldId id="325"/>
            <p14:sldId id="290"/>
            <p14:sldId id="328"/>
            <p14:sldId id="291"/>
            <p14:sldId id="305"/>
            <p14:sldId id="295"/>
            <p14:sldId id="326"/>
            <p14:sldId id="306"/>
            <p14:sldId id="296"/>
            <p14:sldId id="297"/>
            <p14:sldId id="298"/>
            <p14:sldId id="299"/>
            <p14:sldId id="300"/>
            <p14:sldId id="312"/>
            <p14:sldId id="313"/>
            <p14:sldId id="314"/>
            <p14:sldId id="301"/>
            <p14:sldId id="303"/>
            <p14:sldId id="311"/>
            <p14:sldId id="302"/>
            <p14:sldId id="327"/>
            <p14:sldId id="304"/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aden Ford" initials="BF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2F2F1"/>
    <a:srgbClr val="FAFAFA"/>
    <a:srgbClr val="FCFCFC"/>
    <a:srgbClr val="F36E21"/>
    <a:srgbClr val="27BEC7"/>
    <a:srgbClr val="1DB14B"/>
    <a:srgbClr val="FFC20E"/>
    <a:srgbClr val="0090D2"/>
    <a:srgbClr val="5FBB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05" autoAdjust="0"/>
    <p:restoredTop sz="97586" autoAdjust="0"/>
  </p:normalViewPr>
  <p:slideViewPr>
    <p:cSldViewPr snapToGrid="0">
      <p:cViewPr varScale="1">
        <p:scale>
          <a:sx n="88" d="100"/>
          <a:sy n="88" d="100"/>
        </p:scale>
        <p:origin x="848" y="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8" d="100"/>
          <a:sy n="138" d="100"/>
        </p:scale>
        <p:origin x="6680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E63A2-433C-2447-B893-859ADBD6016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DEA226-1950-9346-BBCC-45D214247BC3}" type="datetimeFigureOut">
              <a:rPr lang="en-US" smtClean="0"/>
              <a:t>5/24/2022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7222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6353FC-0869-45D3-95AF-CC29198471C2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65AC4-17B0-4E19-8496-B264E70A1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9346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should be at the beginning and end of your presentation: What are the three talking points your audience should be able to answer after this presentation?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24463-B1AD-4AFA-8B40-64A9DB585CA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278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steve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9492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506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72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35293-5EF1-4280-B06B-C527261363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26706F-9ECF-4296-9616-6986DA6BD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EA9406-9946-4D52-A2CE-033653732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EAD77-BA25-40F1-8423-67F95D9C10D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92C2F-9004-496C-8A57-370C0296D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0C4A8-F43B-4C19-B717-39754DD12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3E114-A6B7-4049-8B98-7D2423380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39075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83306-A978-484C-AFA6-1D1BE7B05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6CEBA-A454-4661-81A9-CD79C7236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AF1F9-9410-4092-AF02-C0045C2B5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EAD77-BA25-40F1-8423-67F95D9C10D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C920A-3F5D-4822-AA7F-B40677AD2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9E3CF-633A-44AF-B5F1-970290A25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3E114-A6B7-4049-8B98-7D2423380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0672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BB515-5890-4FE4-896D-80D897662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5701EF-6821-4EA9-A746-B1A014D41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895D15-532A-4B2B-BA95-F3F54149A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C77D-A514-4EA0-B34F-2C1D7881576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ACCDA-03B5-4059-90E3-A1BAD8CAB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91CED-E19A-450C-9643-E94F573E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9389C-D7C9-452A-A553-56EA85CB6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67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4D537-5C58-4FCC-A671-42A9604F0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45C70-EF81-4F79-8B28-D408AC5466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87D43A-7088-4719-8F95-60EBED03DC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05AAE2-0F88-4846-8450-D2F94F122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EAD77-BA25-40F1-8423-67F95D9C10D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83BF65-647B-4879-A2A7-AD56203CA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7F00C-3609-4589-A3C5-5C29129AB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3E114-A6B7-4049-8B98-7D2423380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41378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DDE1F-33AB-4B29-9EC6-D876F6F7A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3087BB-41C9-4E9E-906C-29E29D7962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EA5607-B71A-4B1C-A521-07176888EC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D601EC-B086-4545-A4CF-EB45191D0D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3018E4-884C-4641-B484-8F61CAEBF6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708B79-7B2E-4E85-A40B-CD8D5F281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EAD77-BA25-40F1-8423-67F95D9C10D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A03C00-DF4E-4D03-8FA0-C2EFDA811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09EDEF-F347-4E52-8CDC-9E1768C5B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3E114-A6B7-4049-8B98-7D2423380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4377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758D1-AC1C-4F33-82B6-761F8FDE6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C41660-3DAF-4856-B942-8F6D65C6B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EAD77-BA25-40F1-8423-67F95D9C10D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038857-3300-4527-8C30-4276322E7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8A4EED-2347-49D4-B579-C7A37B379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3E114-A6B7-4049-8B98-7D2423380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331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9BE5C5-C1E4-4C80-9943-251A937A2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EAD77-BA25-40F1-8423-67F95D9C10D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E81764-A9C2-4831-BC1D-076800A19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FF402F-68BA-4630-8994-A6A35C859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3E114-A6B7-4049-8B98-7D2423380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23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B9A09-2258-4D79-B129-003BC298A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8CCC9-7ED3-409D-BA7A-AA2FE8A9D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4BB61-648B-4C5E-8CC8-B6DA9A9F71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E139BA-E8E2-47E4-9674-3D0E9A643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EAD77-BA25-40F1-8423-67F95D9C10D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99D4E0-A624-4B7D-9043-CFE3DD56C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8FB7EF-7969-4215-840E-3F71A6236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3E114-A6B7-4049-8B98-7D2423380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7840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C938D-EB96-40AE-83CC-39E34CF4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F1A81F-B730-4BA0-BBBF-FA43C9CF5A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DA8AB-3949-42F0-8B79-3F44C6717F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3C402-4D02-4948-98F9-06933F9CA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EAD77-BA25-40F1-8423-67F95D9C10D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4DE62C-BD0B-4C4D-AAFF-A49599267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75C46B-1365-4886-9497-11F1455AF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3E114-A6B7-4049-8B98-7D2423380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867545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696D9-D71A-4AC6-A0D3-F61FE8F91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C0D443-3A4F-40C1-9EEA-3073ADDB36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6243A0-0063-4E9E-92F1-805D0E29A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EAD77-BA25-40F1-8423-67F95D9C10D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959CFA-03D5-45C5-A392-8002C35F1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699EF-9A32-4AA4-BFDD-D4E117206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3E114-A6B7-4049-8B98-7D2423380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48129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C21155-0D29-4667-9373-A86332228A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6EE731-C94F-404E-9CA3-2F971885C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5149A-7DF7-49B3-AD46-84D685896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EAD77-BA25-40F1-8423-67F95D9C10D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5706E-0BB0-4647-AF88-68096378A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49868-0713-4A1E-BF81-9F5C6B05F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3E114-A6B7-4049-8B98-7D2423380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85800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01198" y="3472342"/>
            <a:ext cx="4520966" cy="4537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lang="en-US" dirty="0">
                <a:solidFill>
                  <a:schemeClr val="accent3"/>
                </a:solidFill>
                <a:latin typeface="+mn-lt"/>
                <a:cs typeface="Segoe UI Light"/>
              </a:defRPr>
            </a:lvl1pPr>
          </a:lstStyle>
          <a:p>
            <a:pPr lvl="0"/>
            <a:r>
              <a:rPr lang="en-CA" dirty="0"/>
              <a:t>Subtitle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01081" y="4197927"/>
            <a:ext cx="4521200" cy="430213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  <a:defRPr lang="en-US" sz="1400" b="0" kern="1200" baseline="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Century Gothic"/>
              </a:defRPr>
            </a:lvl1pPr>
          </a:lstStyle>
          <a:p>
            <a:pPr lvl="0"/>
            <a:r>
              <a:rPr lang="en-US" dirty="0"/>
              <a:t>Speaker Name, Title, Company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01081" y="2456054"/>
            <a:ext cx="4521200" cy="967155"/>
          </a:xfrm>
        </p:spPr>
        <p:txBody>
          <a:bodyPr anchor="b"/>
          <a:lstStyle>
            <a:lvl1pPr marL="0" marR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ea typeface="Segoe UI Light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here: No </a:t>
            </a:r>
          </a:p>
          <a:p>
            <a:pPr lvl="0"/>
            <a:r>
              <a:rPr lang="en-US" dirty="0"/>
              <a:t>more than 2 lines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EFCDE6-335C-1A4C-B3B4-976CC283F6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081" y="451002"/>
            <a:ext cx="3021347" cy="720204"/>
          </a:xfrm>
          <a:prstGeom prst="rect">
            <a:avLst/>
          </a:prstGeom>
        </p:spPr>
      </p:pic>
      <p:sp>
        <p:nvSpPr>
          <p:cNvPr id="10" name="Parallelogram 53">
            <a:extLst>
              <a:ext uri="{FF2B5EF4-FFF2-40B4-BE49-F238E27FC236}">
                <a16:creationId xmlns:a16="http://schemas.microsoft.com/office/drawing/2014/main" id="{2B523158-7B1D-E741-A193-F3B69E14ABC8}"/>
              </a:ext>
            </a:extLst>
          </p:cNvPr>
          <p:cNvSpPr/>
          <p:nvPr userDrawn="1"/>
        </p:nvSpPr>
        <p:spPr>
          <a:xfrm rot="10800000" flipH="1">
            <a:off x="5814918" y="-17163"/>
            <a:ext cx="3352833" cy="5189451"/>
          </a:xfrm>
          <a:custGeom>
            <a:avLst/>
            <a:gdLst>
              <a:gd name="connsiteX0" fmla="*/ 0 w 7211832"/>
              <a:gd name="connsiteY0" fmla="*/ 5143500 h 5143500"/>
              <a:gd name="connsiteX1" fmla="*/ 2747195 w 7211832"/>
              <a:gd name="connsiteY1" fmla="*/ 0 h 5143500"/>
              <a:gd name="connsiteX2" fmla="*/ 7211832 w 7211832"/>
              <a:gd name="connsiteY2" fmla="*/ 0 h 5143500"/>
              <a:gd name="connsiteX3" fmla="*/ 4464637 w 7211832"/>
              <a:gd name="connsiteY3" fmla="*/ 5143500 h 5143500"/>
              <a:gd name="connsiteX4" fmla="*/ 0 w 7211832"/>
              <a:gd name="connsiteY4" fmla="*/ 5143500 h 5143500"/>
              <a:gd name="connsiteX0" fmla="*/ 0 w 5249218"/>
              <a:gd name="connsiteY0" fmla="*/ 5143500 h 5143500"/>
              <a:gd name="connsiteX1" fmla="*/ 2747195 w 5249218"/>
              <a:gd name="connsiteY1" fmla="*/ 0 h 5143500"/>
              <a:gd name="connsiteX2" fmla="*/ 5249218 w 5249218"/>
              <a:gd name="connsiteY2" fmla="*/ 0 h 5143500"/>
              <a:gd name="connsiteX3" fmla="*/ 4464637 w 5249218"/>
              <a:gd name="connsiteY3" fmla="*/ 5143500 h 5143500"/>
              <a:gd name="connsiteX4" fmla="*/ 0 w 5249218"/>
              <a:gd name="connsiteY4" fmla="*/ 5143500 h 5143500"/>
              <a:gd name="connsiteX0" fmla="*/ 0 w 5472242"/>
              <a:gd name="connsiteY0" fmla="*/ 5143500 h 5143500"/>
              <a:gd name="connsiteX1" fmla="*/ 2747195 w 5472242"/>
              <a:gd name="connsiteY1" fmla="*/ 0 h 5143500"/>
              <a:gd name="connsiteX2" fmla="*/ 5472242 w 5472242"/>
              <a:gd name="connsiteY2" fmla="*/ 7434 h 5143500"/>
              <a:gd name="connsiteX3" fmla="*/ 4464637 w 5472242"/>
              <a:gd name="connsiteY3" fmla="*/ 5143500 h 5143500"/>
              <a:gd name="connsiteX4" fmla="*/ 0 w 5472242"/>
              <a:gd name="connsiteY4" fmla="*/ 5143500 h 5143500"/>
              <a:gd name="connsiteX0" fmla="*/ 0 w 5472242"/>
              <a:gd name="connsiteY0" fmla="*/ 5143500 h 5165803"/>
              <a:gd name="connsiteX1" fmla="*/ 2747195 w 5472242"/>
              <a:gd name="connsiteY1" fmla="*/ 0 h 5165803"/>
              <a:gd name="connsiteX2" fmla="*/ 5472242 w 5472242"/>
              <a:gd name="connsiteY2" fmla="*/ 7434 h 5165803"/>
              <a:gd name="connsiteX3" fmla="*/ 5468246 w 5472242"/>
              <a:gd name="connsiteY3" fmla="*/ 5165803 h 5165803"/>
              <a:gd name="connsiteX4" fmla="*/ 0 w 5472242"/>
              <a:gd name="connsiteY4" fmla="*/ 5143500 h 5165803"/>
              <a:gd name="connsiteX0" fmla="*/ 0 w 5472242"/>
              <a:gd name="connsiteY0" fmla="*/ 5143500 h 5143500"/>
              <a:gd name="connsiteX1" fmla="*/ 2747195 w 5472242"/>
              <a:gd name="connsiteY1" fmla="*/ 0 h 5143500"/>
              <a:gd name="connsiteX2" fmla="*/ 5472242 w 5472242"/>
              <a:gd name="connsiteY2" fmla="*/ 7434 h 5143500"/>
              <a:gd name="connsiteX3" fmla="*/ 3698919 w 5472242"/>
              <a:gd name="connsiteY3" fmla="*/ 4942779 h 5143500"/>
              <a:gd name="connsiteX4" fmla="*/ 0 w 5472242"/>
              <a:gd name="connsiteY4" fmla="*/ 5143500 h 5143500"/>
              <a:gd name="connsiteX0" fmla="*/ 0 w 5472242"/>
              <a:gd name="connsiteY0" fmla="*/ 5143500 h 5150935"/>
              <a:gd name="connsiteX1" fmla="*/ 2747195 w 5472242"/>
              <a:gd name="connsiteY1" fmla="*/ 0 h 5150935"/>
              <a:gd name="connsiteX2" fmla="*/ 5472242 w 5472242"/>
              <a:gd name="connsiteY2" fmla="*/ 7434 h 5150935"/>
              <a:gd name="connsiteX3" fmla="*/ 4301085 w 5472242"/>
              <a:gd name="connsiteY3" fmla="*/ 5150935 h 5150935"/>
              <a:gd name="connsiteX4" fmla="*/ 0 w 5472242"/>
              <a:gd name="connsiteY4" fmla="*/ 5143500 h 5150935"/>
              <a:gd name="connsiteX0" fmla="*/ 0 w 4728828"/>
              <a:gd name="connsiteY0" fmla="*/ 5143500 h 5150935"/>
              <a:gd name="connsiteX1" fmla="*/ 2747195 w 4728828"/>
              <a:gd name="connsiteY1" fmla="*/ 0 h 5150935"/>
              <a:gd name="connsiteX2" fmla="*/ 4728828 w 4728828"/>
              <a:gd name="connsiteY2" fmla="*/ 223024 h 5150935"/>
              <a:gd name="connsiteX3" fmla="*/ 4301085 w 4728828"/>
              <a:gd name="connsiteY3" fmla="*/ 5150935 h 5150935"/>
              <a:gd name="connsiteX4" fmla="*/ 0 w 4728828"/>
              <a:gd name="connsiteY4" fmla="*/ 5143500 h 5150935"/>
              <a:gd name="connsiteX0" fmla="*/ 0 w 4342253"/>
              <a:gd name="connsiteY0" fmla="*/ 5173237 h 5180672"/>
              <a:gd name="connsiteX1" fmla="*/ 2747195 w 4342253"/>
              <a:gd name="connsiteY1" fmla="*/ 29737 h 5180672"/>
              <a:gd name="connsiteX2" fmla="*/ 4342253 w 4342253"/>
              <a:gd name="connsiteY2" fmla="*/ 0 h 5180672"/>
              <a:gd name="connsiteX3" fmla="*/ 4301085 w 4342253"/>
              <a:gd name="connsiteY3" fmla="*/ 5180672 h 5180672"/>
              <a:gd name="connsiteX4" fmla="*/ 0 w 4342253"/>
              <a:gd name="connsiteY4" fmla="*/ 5173237 h 5180672"/>
              <a:gd name="connsiteX0" fmla="*/ 0 w 4342253"/>
              <a:gd name="connsiteY0" fmla="*/ 6618452 h 6625887"/>
              <a:gd name="connsiteX1" fmla="*/ 3531945 w 4342253"/>
              <a:gd name="connsiteY1" fmla="*/ 0 h 6625887"/>
              <a:gd name="connsiteX2" fmla="*/ 4342253 w 4342253"/>
              <a:gd name="connsiteY2" fmla="*/ 1445215 h 6625887"/>
              <a:gd name="connsiteX3" fmla="*/ 4301085 w 4342253"/>
              <a:gd name="connsiteY3" fmla="*/ 6625887 h 6625887"/>
              <a:gd name="connsiteX4" fmla="*/ 0 w 4342253"/>
              <a:gd name="connsiteY4" fmla="*/ 6618452 h 6625887"/>
              <a:gd name="connsiteX0" fmla="*/ 0 w 4301085"/>
              <a:gd name="connsiteY0" fmla="*/ 6618452 h 6625887"/>
              <a:gd name="connsiteX1" fmla="*/ 3531945 w 4301085"/>
              <a:gd name="connsiteY1" fmla="*/ 0 h 6625887"/>
              <a:gd name="connsiteX2" fmla="*/ 4228795 w 4301085"/>
              <a:gd name="connsiteY2" fmla="*/ 8082 h 6625887"/>
              <a:gd name="connsiteX3" fmla="*/ 4301085 w 4301085"/>
              <a:gd name="connsiteY3" fmla="*/ 6625887 h 6625887"/>
              <a:gd name="connsiteX4" fmla="*/ 0 w 4301085"/>
              <a:gd name="connsiteY4" fmla="*/ 6618452 h 6625887"/>
              <a:gd name="connsiteX0" fmla="*/ 0 w 4228795"/>
              <a:gd name="connsiteY0" fmla="*/ 6618452 h 6618452"/>
              <a:gd name="connsiteX1" fmla="*/ 3531945 w 4228795"/>
              <a:gd name="connsiteY1" fmla="*/ 0 h 6618452"/>
              <a:gd name="connsiteX2" fmla="*/ 4228795 w 4228795"/>
              <a:gd name="connsiteY2" fmla="*/ 8082 h 6618452"/>
              <a:gd name="connsiteX3" fmla="*/ 3839600 w 4228795"/>
              <a:gd name="connsiteY3" fmla="*/ 6219779 h 6618452"/>
              <a:gd name="connsiteX4" fmla="*/ 0 w 4228795"/>
              <a:gd name="connsiteY4" fmla="*/ 6618452 h 6618452"/>
              <a:gd name="connsiteX0" fmla="*/ 0 w 4090350"/>
              <a:gd name="connsiteY0" fmla="*/ 6618452 h 6618452"/>
              <a:gd name="connsiteX1" fmla="*/ 3531945 w 4090350"/>
              <a:gd name="connsiteY1" fmla="*/ 0 h 6618452"/>
              <a:gd name="connsiteX2" fmla="*/ 4090350 w 4090350"/>
              <a:gd name="connsiteY2" fmla="*/ 211136 h 6618452"/>
              <a:gd name="connsiteX3" fmla="*/ 3839600 w 4090350"/>
              <a:gd name="connsiteY3" fmla="*/ 6219779 h 6618452"/>
              <a:gd name="connsiteX4" fmla="*/ 0 w 4090350"/>
              <a:gd name="connsiteY4" fmla="*/ 6618452 h 6618452"/>
              <a:gd name="connsiteX0" fmla="*/ 0 w 4090350"/>
              <a:gd name="connsiteY0" fmla="*/ 6572304 h 6572304"/>
              <a:gd name="connsiteX1" fmla="*/ 3504256 w 4090350"/>
              <a:gd name="connsiteY1" fmla="*/ 0 h 6572304"/>
              <a:gd name="connsiteX2" fmla="*/ 4090350 w 4090350"/>
              <a:gd name="connsiteY2" fmla="*/ 164988 h 6572304"/>
              <a:gd name="connsiteX3" fmla="*/ 3839600 w 4090350"/>
              <a:gd name="connsiteY3" fmla="*/ 6173631 h 6572304"/>
              <a:gd name="connsiteX4" fmla="*/ 0 w 4090350"/>
              <a:gd name="connsiteY4" fmla="*/ 6572304 h 6572304"/>
              <a:gd name="connsiteX0" fmla="*/ 0 w 4256485"/>
              <a:gd name="connsiteY0" fmla="*/ 6591910 h 6591910"/>
              <a:gd name="connsiteX1" fmla="*/ 3504256 w 4256485"/>
              <a:gd name="connsiteY1" fmla="*/ 19606 h 6591910"/>
              <a:gd name="connsiteX2" fmla="*/ 4256485 w 4256485"/>
              <a:gd name="connsiteY2" fmla="*/ 0 h 6591910"/>
              <a:gd name="connsiteX3" fmla="*/ 3839600 w 4256485"/>
              <a:gd name="connsiteY3" fmla="*/ 6193237 h 6591910"/>
              <a:gd name="connsiteX4" fmla="*/ 0 w 4256485"/>
              <a:gd name="connsiteY4" fmla="*/ 6591910 h 6591910"/>
              <a:gd name="connsiteX0" fmla="*/ 0 w 4256485"/>
              <a:gd name="connsiteY0" fmla="*/ 6599994 h 6599994"/>
              <a:gd name="connsiteX1" fmla="*/ 3504257 w 4256485"/>
              <a:gd name="connsiteY1" fmla="*/ 0 h 6599994"/>
              <a:gd name="connsiteX2" fmla="*/ 4256485 w 4256485"/>
              <a:gd name="connsiteY2" fmla="*/ 8084 h 6599994"/>
              <a:gd name="connsiteX3" fmla="*/ 3839600 w 4256485"/>
              <a:gd name="connsiteY3" fmla="*/ 6201321 h 6599994"/>
              <a:gd name="connsiteX4" fmla="*/ 0 w 4256485"/>
              <a:gd name="connsiteY4" fmla="*/ 6599994 h 6599994"/>
              <a:gd name="connsiteX0" fmla="*/ 0 w 4264165"/>
              <a:gd name="connsiteY0" fmla="*/ 6599994 h 6599994"/>
              <a:gd name="connsiteX1" fmla="*/ 3504257 w 4264165"/>
              <a:gd name="connsiteY1" fmla="*/ 0 h 6599994"/>
              <a:gd name="connsiteX2" fmla="*/ 4256485 w 4264165"/>
              <a:gd name="connsiteY2" fmla="*/ 8084 h 6599994"/>
              <a:gd name="connsiteX3" fmla="*/ 4264165 w 4264165"/>
              <a:gd name="connsiteY3" fmla="*/ 6598198 h 6599994"/>
              <a:gd name="connsiteX4" fmla="*/ 0 w 4264165"/>
              <a:gd name="connsiteY4" fmla="*/ 6599994 h 6599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4165" h="6599994">
                <a:moveTo>
                  <a:pt x="0" y="6599994"/>
                </a:moveTo>
                <a:lnTo>
                  <a:pt x="3504257" y="0"/>
                </a:lnTo>
                <a:lnTo>
                  <a:pt x="4256485" y="8084"/>
                </a:lnTo>
                <a:lnTo>
                  <a:pt x="4264165" y="6598198"/>
                </a:lnTo>
                <a:lnTo>
                  <a:pt x="0" y="659999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arallelogram 53">
            <a:extLst>
              <a:ext uri="{FF2B5EF4-FFF2-40B4-BE49-F238E27FC236}">
                <a16:creationId xmlns:a16="http://schemas.microsoft.com/office/drawing/2014/main" id="{298A8641-8FCD-C44A-BC19-6E4340894021}"/>
              </a:ext>
            </a:extLst>
          </p:cNvPr>
          <p:cNvSpPr/>
          <p:nvPr userDrawn="1"/>
        </p:nvSpPr>
        <p:spPr>
          <a:xfrm rot="10800000" flipH="1" flipV="1">
            <a:off x="4625687" y="-33740"/>
            <a:ext cx="4561944" cy="5224697"/>
          </a:xfrm>
          <a:custGeom>
            <a:avLst/>
            <a:gdLst>
              <a:gd name="connsiteX0" fmla="*/ 0 w 7211832"/>
              <a:gd name="connsiteY0" fmla="*/ 5143500 h 5143500"/>
              <a:gd name="connsiteX1" fmla="*/ 2747195 w 7211832"/>
              <a:gd name="connsiteY1" fmla="*/ 0 h 5143500"/>
              <a:gd name="connsiteX2" fmla="*/ 7211832 w 7211832"/>
              <a:gd name="connsiteY2" fmla="*/ 0 h 5143500"/>
              <a:gd name="connsiteX3" fmla="*/ 4464637 w 7211832"/>
              <a:gd name="connsiteY3" fmla="*/ 5143500 h 5143500"/>
              <a:gd name="connsiteX4" fmla="*/ 0 w 7211832"/>
              <a:gd name="connsiteY4" fmla="*/ 5143500 h 5143500"/>
              <a:gd name="connsiteX0" fmla="*/ 0 w 5249218"/>
              <a:gd name="connsiteY0" fmla="*/ 5143500 h 5143500"/>
              <a:gd name="connsiteX1" fmla="*/ 2747195 w 5249218"/>
              <a:gd name="connsiteY1" fmla="*/ 0 h 5143500"/>
              <a:gd name="connsiteX2" fmla="*/ 5249218 w 5249218"/>
              <a:gd name="connsiteY2" fmla="*/ 0 h 5143500"/>
              <a:gd name="connsiteX3" fmla="*/ 4464637 w 5249218"/>
              <a:gd name="connsiteY3" fmla="*/ 5143500 h 5143500"/>
              <a:gd name="connsiteX4" fmla="*/ 0 w 5249218"/>
              <a:gd name="connsiteY4" fmla="*/ 5143500 h 5143500"/>
              <a:gd name="connsiteX0" fmla="*/ 0 w 5472242"/>
              <a:gd name="connsiteY0" fmla="*/ 5143500 h 5143500"/>
              <a:gd name="connsiteX1" fmla="*/ 2747195 w 5472242"/>
              <a:gd name="connsiteY1" fmla="*/ 0 h 5143500"/>
              <a:gd name="connsiteX2" fmla="*/ 5472242 w 5472242"/>
              <a:gd name="connsiteY2" fmla="*/ 7434 h 5143500"/>
              <a:gd name="connsiteX3" fmla="*/ 4464637 w 5472242"/>
              <a:gd name="connsiteY3" fmla="*/ 5143500 h 5143500"/>
              <a:gd name="connsiteX4" fmla="*/ 0 w 5472242"/>
              <a:gd name="connsiteY4" fmla="*/ 5143500 h 5143500"/>
              <a:gd name="connsiteX0" fmla="*/ 0 w 5472242"/>
              <a:gd name="connsiteY0" fmla="*/ 5143500 h 5165803"/>
              <a:gd name="connsiteX1" fmla="*/ 2747195 w 5472242"/>
              <a:gd name="connsiteY1" fmla="*/ 0 h 5165803"/>
              <a:gd name="connsiteX2" fmla="*/ 5472242 w 5472242"/>
              <a:gd name="connsiteY2" fmla="*/ 7434 h 5165803"/>
              <a:gd name="connsiteX3" fmla="*/ 5468246 w 5472242"/>
              <a:gd name="connsiteY3" fmla="*/ 5165803 h 5165803"/>
              <a:gd name="connsiteX4" fmla="*/ 0 w 5472242"/>
              <a:gd name="connsiteY4" fmla="*/ 5143500 h 5165803"/>
              <a:gd name="connsiteX0" fmla="*/ 0 w 5472242"/>
              <a:gd name="connsiteY0" fmla="*/ 5143500 h 5143500"/>
              <a:gd name="connsiteX1" fmla="*/ 2747195 w 5472242"/>
              <a:gd name="connsiteY1" fmla="*/ 0 h 5143500"/>
              <a:gd name="connsiteX2" fmla="*/ 5472242 w 5472242"/>
              <a:gd name="connsiteY2" fmla="*/ 7434 h 5143500"/>
              <a:gd name="connsiteX3" fmla="*/ 3698919 w 5472242"/>
              <a:gd name="connsiteY3" fmla="*/ 4942779 h 5143500"/>
              <a:gd name="connsiteX4" fmla="*/ 0 w 5472242"/>
              <a:gd name="connsiteY4" fmla="*/ 5143500 h 5143500"/>
              <a:gd name="connsiteX0" fmla="*/ 0 w 5472242"/>
              <a:gd name="connsiteY0" fmla="*/ 5143500 h 5150935"/>
              <a:gd name="connsiteX1" fmla="*/ 2747195 w 5472242"/>
              <a:gd name="connsiteY1" fmla="*/ 0 h 5150935"/>
              <a:gd name="connsiteX2" fmla="*/ 5472242 w 5472242"/>
              <a:gd name="connsiteY2" fmla="*/ 7434 h 5150935"/>
              <a:gd name="connsiteX3" fmla="*/ 4301085 w 5472242"/>
              <a:gd name="connsiteY3" fmla="*/ 5150935 h 5150935"/>
              <a:gd name="connsiteX4" fmla="*/ 0 w 5472242"/>
              <a:gd name="connsiteY4" fmla="*/ 5143500 h 5150935"/>
              <a:gd name="connsiteX0" fmla="*/ 0 w 4728828"/>
              <a:gd name="connsiteY0" fmla="*/ 5143500 h 5150935"/>
              <a:gd name="connsiteX1" fmla="*/ 2747195 w 4728828"/>
              <a:gd name="connsiteY1" fmla="*/ 0 h 5150935"/>
              <a:gd name="connsiteX2" fmla="*/ 4728828 w 4728828"/>
              <a:gd name="connsiteY2" fmla="*/ 223024 h 5150935"/>
              <a:gd name="connsiteX3" fmla="*/ 4301085 w 4728828"/>
              <a:gd name="connsiteY3" fmla="*/ 5150935 h 5150935"/>
              <a:gd name="connsiteX4" fmla="*/ 0 w 4728828"/>
              <a:gd name="connsiteY4" fmla="*/ 5143500 h 5150935"/>
              <a:gd name="connsiteX0" fmla="*/ 0 w 4342253"/>
              <a:gd name="connsiteY0" fmla="*/ 5173237 h 5180672"/>
              <a:gd name="connsiteX1" fmla="*/ 2747195 w 4342253"/>
              <a:gd name="connsiteY1" fmla="*/ 29737 h 5180672"/>
              <a:gd name="connsiteX2" fmla="*/ 4342253 w 4342253"/>
              <a:gd name="connsiteY2" fmla="*/ 0 h 5180672"/>
              <a:gd name="connsiteX3" fmla="*/ 4301085 w 4342253"/>
              <a:gd name="connsiteY3" fmla="*/ 5180672 h 5180672"/>
              <a:gd name="connsiteX4" fmla="*/ 0 w 4342253"/>
              <a:gd name="connsiteY4" fmla="*/ 5173237 h 5180672"/>
              <a:gd name="connsiteX0" fmla="*/ 0 w 4370700"/>
              <a:gd name="connsiteY0" fmla="*/ 5143500 h 5150935"/>
              <a:gd name="connsiteX1" fmla="*/ 2747195 w 4370700"/>
              <a:gd name="connsiteY1" fmla="*/ 0 h 5150935"/>
              <a:gd name="connsiteX2" fmla="*/ 4370700 w 4370700"/>
              <a:gd name="connsiteY2" fmla="*/ 190735 h 5150935"/>
              <a:gd name="connsiteX3" fmla="*/ 4301085 w 4370700"/>
              <a:gd name="connsiteY3" fmla="*/ 5150935 h 5150935"/>
              <a:gd name="connsiteX4" fmla="*/ 0 w 4370700"/>
              <a:gd name="connsiteY4" fmla="*/ 5143500 h 5150935"/>
              <a:gd name="connsiteX0" fmla="*/ 0 w 4370700"/>
              <a:gd name="connsiteY0" fmla="*/ 4965700 h 4973135"/>
              <a:gd name="connsiteX1" fmla="*/ 2647627 w 4370700"/>
              <a:gd name="connsiteY1" fmla="*/ 0 h 4973135"/>
              <a:gd name="connsiteX2" fmla="*/ 4370700 w 4370700"/>
              <a:gd name="connsiteY2" fmla="*/ 12935 h 4973135"/>
              <a:gd name="connsiteX3" fmla="*/ 4301085 w 4370700"/>
              <a:gd name="connsiteY3" fmla="*/ 4973135 h 4973135"/>
              <a:gd name="connsiteX4" fmla="*/ 0 w 4370700"/>
              <a:gd name="connsiteY4" fmla="*/ 4965700 h 4973135"/>
              <a:gd name="connsiteX0" fmla="*/ 0 w 4301085"/>
              <a:gd name="connsiteY0" fmla="*/ 4965700 h 4973135"/>
              <a:gd name="connsiteX1" fmla="*/ 2647627 w 4301085"/>
              <a:gd name="connsiteY1" fmla="*/ 0 h 4973135"/>
              <a:gd name="connsiteX2" fmla="*/ 3686714 w 4301085"/>
              <a:gd name="connsiteY2" fmla="*/ 261657 h 4973135"/>
              <a:gd name="connsiteX3" fmla="*/ 4301085 w 4301085"/>
              <a:gd name="connsiteY3" fmla="*/ 4973135 h 4973135"/>
              <a:gd name="connsiteX4" fmla="*/ 0 w 4301085"/>
              <a:gd name="connsiteY4" fmla="*/ 4965700 h 4973135"/>
              <a:gd name="connsiteX0" fmla="*/ 0 w 3686714"/>
              <a:gd name="connsiteY0" fmla="*/ 4965700 h 4965700"/>
              <a:gd name="connsiteX1" fmla="*/ 2647627 w 3686714"/>
              <a:gd name="connsiteY1" fmla="*/ 0 h 4965700"/>
              <a:gd name="connsiteX2" fmla="*/ 3686714 w 3686714"/>
              <a:gd name="connsiteY2" fmla="*/ 261657 h 4965700"/>
              <a:gd name="connsiteX3" fmla="*/ 3548010 w 3686714"/>
              <a:gd name="connsiteY3" fmla="*/ 4579325 h 4965700"/>
              <a:gd name="connsiteX4" fmla="*/ 0 w 3686714"/>
              <a:gd name="connsiteY4" fmla="*/ 4965700 h 4965700"/>
              <a:gd name="connsiteX0" fmla="*/ 0 w 4343065"/>
              <a:gd name="connsiteY0" fmla="*/ 4966583 h 4966583"/>
              <a:gd name="connsiteX1" fmla="*/ 2647627 w 4343065"/>
              <a:gd name="connsiteY1" fmla="*/ 883 h 4966583"/>
              <a:gd name="connsiteX2" fmla="*/ 4343065 w 4343065"/>
              <a:gd name="connsiteY2" fmla="*/ 0 h 4966583"/>
              <a:gd name="connsiteX3" fmla="*/ 3548010 w 4343065"/>
              <a:gd name="connsiteY3" fmla="*/ 4580208 h 4966583"/>
              <a:gd name="connsiteX4" fmla="*/ 0 w 4343065"/>
              <a:gd name="connsiteY4" fmla="*/ 4966583 h 4966583"/>
              <a:gd name="connsiteX0" fmla="*/ 0 w 4343065"/>
              <a:gd name="connsiteY0" fmla="*/ 4966583 h 4974018"/>
              <a:gd name="connsiteX1" fmla="*/ 2647627 w 4343065"/>
              <a:gd name="connsiteY1" fmla="*/ 883 h 4974018"/>
              <a:gd name="connsiteX2" fmla="*/ 4343065 w 4343065"/>
              <a:gd name="connsiteY2" fmla="*/ 0 h 4974018"/>
              <a:gd name="connsiteX3" fmla="*/ 4342539 w 4343065"/>
              <a:gd name="connsiteY3" fmla="*/ 4974018 h 4974018"/>
              <a:gd name="connsiteX4" fmla="*/ 0 w 4343065"/>
              <a:gd name="connsiteY4" fmla="*/ 4966583 h 4974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3065" h="4974018">
                <a:moveTo>
                  <a:pt x="0" y="4966583"/>
                </a:moveTo>
                <a:lnTo>
                  <a:pt x="2647627" y="883"/>
                </a:lnTo>
                <a:lnTo>
                  <a:pt x="4343065" y="0"/>
                </a:lnTo>
                <a:cubicBezTo>
                  <a:pt x="4342890" y="1658006"/>
                  <a:pt x="4342714" y="3316012"/>
                  <a:pt x="4342539" y="4974018"/>
                </a:cubicBezTo>
                <a:lnTo>
                  <a:pt x="0" y="4966583"/>
                </a:lnTo>
                <a:close/>
              </a:path>
            </a:pathLst>
          </a:custGeom>
          <a:solidFill>
            <a:schemeClr val="accent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35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851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878771C-6637-DB44-AA2C-798BBBCB48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67858" cy="5143500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6990EB-093A-1346-9FA2-EEBCBF0EB1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1583"/>
          <a:stretch/>
        </p:blipFill>
        <p:spPr>
          <a:xfrm>
            <a:off x="6174090" y="434929"/>
            <a:ext cx="2993769" cy="3817756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410806" y="1003738"/>
            <a:ext cx="4445659" cy="7066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>
              <a:defRPr lang="en-US" sz="5400" b="0" i="0" dirty="0">
                <a:solidFill>
                  <a:schemeClr val="bg2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pPr marL="0" lvl="0"/>
            <a:r>
              <a:rPr lang="en-CA" dirty="0"/>
              <a:t>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0128" y="1707265"/>
            <a:ext cx="4446338" cy="4537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lang="en-US" sz="2400" dirty="0">
                <a:solidFill>
                  <a:schemeClr val="bg2"/>
                </a:solidFill>
                <a:latin typeface="+mn-lt"/>
                <a:cs typeface="Segoe UI Light"/>
              </a:defRPr>
            </a:lvl1pPr>
          </a:lstStyle>
          <a:p>
            <a:pPr lvl="0"/>
            <a:r>
              <a:rPr lang="en-CA" dirty="0"/>
              <a:t>Subtitle</a:t>
            </a:r>
            <a:endParaRPr lang="en-US" dirty="0"/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C1A65FC1-100B-B44F-BE3D-AA9185B33F1C}"/>
              </a:ext>
            </a:extLst>
          </p:cNvPr>
          <p:cNvSpPr/>
          <p:nvPr userDrawn="1"/>
        </p:nvSpPr>
        <p:spPr>
          <a:xfrm rot="5400000" flipH="1">
            <a:off x="3929773" y="-94987"/>
            <a:ext cx="1318657" cy="9182382"/>
          </a:xfrm>
          <a:custGeom>
            <a:avLst/>
            <a:gdLst>
              <a:gd name="connsiteX0" fmla="*/ 0 w 4315938"/>
              <a:gd name="connsiteY0" fmla="*/ 9144002 h 9144002"/>
              <a:gd name="connsiteX1" fmla="*/ 1078985 w 4315938"/>
              <a:gd name="connsiteY1" fmla="*/ 0 h 9144002"/>
              <a:gd name="connsiteX2" fmla="*/ 4315938 w 4315938"/>
              <a:gd name="connsiteY2" fmla="*/ 0 h 9144002"/>
              <a:gd name="connsiteX3" fmla="*/ 3236954 w 4315938"/>
              <a:gd name="connsiteY3" fmla="*/ 9144002 h 9144002"/>
              <a:gd name="connsiteX4" fmla="*/ 0 w 4315938"/>
              <a:gd name="connsiteY4" fmla="*/ 9144002 h 9144002"/>
              <a:gd name="connsiteX0" fmla="*/ 0 w 4315938"/>
              <a:gd name="connsiteY0" fmla="*/ 9144002 h 9144002"/>
              <a:gd name="connsiteX1" fmla="*/ 3066811 w 4315938"/>
              <a:gd name="connsiteY1" fmla="*/ 548640 h 9144002"/>
              <a:gd name="connsiteX2" fmla="*/ 4315938 w 4315938"/>
              <a:gd name="connsiteY2" fmla="*/ 0 h 9144002"/>
              <a:gd name="connsiteX3" fmla="*/ 3236954 w 4315938"/>
              <a:gd name="connsiteY3" fmla="*/ 9144002 h 9144002"/>
              <a:gd name="connsiteX4" fmla="*/ 0 w 4315938"/>
              <a:gd name="connsiteY4" fmla="*/ 9144002 h 9144002"/>
              <a:gd name="connsiteX0" fmla="*/ 0 w 1532981"/>
              <a:gd name="connsiteY0" fmla="*/ 8436336 h 9144002"/>
              <a:gd name="connsiteX1" fmla="*/ 283854 w 1532981"/>
              <a:gd name="connsiteY1" fmla="*/ 548640 h 9144002"/>
              <a:gd name="connsiteX2" fmla="*/ 1532981 w 1532981"/>
              <a:gd name="connsiteY2" fmla="*/ 0 h 9144002"/>
              <a:gd name="connsiteX3" fmla="*/ 453997 w 1532981"/>
              <a:gd name="connsiteY3" fmla="*/ 9144002 h 9144002"/>
              <a:gd name="connsiteX4" fmla="*/ 0 w 1532981"/>
              <a:gd name="connsiteY4" fmla="*/ 8436336 h 9144002"/>
              <a:gd name="connsiteX0" fmla="*/ 0 w 1413712"/>
              <a:gd name="connsiteY0" fmla="*/ 9167859 h 9167859"/>
              <a:gd name="connsiteX1" fmla="*/ 164585 w 1413712"/>
              <a:gd name="connsiteY1" fmla="*/ 548640 h 9167859"/>
              <a:gd name="connsiteX2" fmla="*/ 1413712 w 1413712"/>
              <a:gd name="connsiteY2" fmla="*/ 0 h 9167859"/>
              <a:gd name="connsiteX3" fmla="*/ 334728 w 1413712"/>
              <a:gd name="connsiteY3" fmla="*/ 9144002 h 9167859"/>
              <a:gd name="connsiteX4" fmla="*/ 0 w 1413712"/>
              <a:gd name="connsiteY4" fmla="*/ 9167859 h 9167859"/>
              <a:gd name="connsiteX0" fmla="*/ 2394 w 1416106"/>
              <a:gd name="connsiteY0" fmla="*/ 9191717 h 9191717"/>
              <a:gd name="connsiteX1" fmla="*/ 0 w 1416106"/>
              <a:gd name="connsiteY1" fmla="*/ 0 h 9191717"/>
              <a:gd name="connsiteX2" fmla="*/ 1416106 w 1416106"/>
              <a:gd name="connsiteY2" fmla="*/ 23858 h 9191717"/>
              <a:gd name="connsiteX3" fmla="*/ 337122 w 1416106"/>
              <a:gd name="connsiteY3" fmla="*/ 9167860 h 9191717"/>
              <a:gd name="connsiteX4" fmla="*/ 2394 w 1416106"/>
              <a:gd name="connsiteY4" fmla="*/ 9191717 h 9191717"/>
              <a:gd name="connsiteX0" fmla="*/ 154349 w 1416106"/>
              <a:gd name="connsiteY0" fmla="*/ 8989111 h 9167860"/>
              <a:gd name="connsiteX1" fmla="*/ 0 w 1416106"/>
              <a:gd name="connsiteY1" fmla="*/ 0 h 9167860"/>
              <a:gd name="connsiteX2" fmla="*/ 1416106 w 1416106"/>
              <a:gd name="connsiteY2" fmla="*/ 23858 h 9167860"/>
              <a:gd name="connsiteX3" fmla="*/ 337122 w 1416106"/>
              <a:gd name="connsiteY3" fmla="*/ 9167860 h 9167860"/>
              <a:gd name="connsiteX4" fmla="*/ 154349 w 1416106"/>
              <a:gd name="connsiteY4" fmla="*/ 8989111 h 9167860"/>
              <a:gd name="connsiteX0" fmla="*/ 103697 w 1416106"/>
              <a:gd name="connsiteY0" fmla="*/ 9170012 h 9170012"/>
              <a:gd name="connsiteX1" fmla="*/ 0 w 1416106"/>
              <a:gd name="connsiteY1" fmla="*/ 0 h 9170012"/>
              <a:gd name="connsiteX2" fmla="*/ 1416106 w 1416106"/>
              <a:gd name="connsiteY2" fmla="*/ 23858 h 9170012"/>
              <a:gd name="connsiteX3" fmla="*/ 337122 w 1416106"/>
              <a:gd name="connsiteY3" fmla="*/ 9167860 h 9170012"/>
              <a:gd name="connsiteX4" fmla="*/ 103697 w 1416106"/>
              <a:gd name="connsiteY4" fmla="*/ 9170012 h 9170012"/>
              <a:gd name="connsiteX0" fmla="*/ 0 w 1312409"/>
              <a:gd name="connsiteY0" fmla="*/ 9170014 h 9170014"/>
              <a:gd name="connsiteX1" fmla="*/ 55493 w 1312409"/>
              <a:gd name="connsiteY1" fmla="*/ 0 h 9170014"/>
              <a:gd name="connsiteX2" fmla="*/ 1312409 w 1312409"/>
              <a:gd name="connsiteY2" fmla="*/ 23860 h 9170014"/>
              <a:gd name="connsiteX3" fmla="*/ 233425 w 1312409"/>
              <a:gd name="connsiteY3" fmla="*/ 9167862 h 9170014"/>
              <a:gd name="connsiteX4" fmla="*/ 0 w 1312409"/>
              <a:gd name="connsiteY4" fmla="*/ 9170014 h 9170014"/>
              <a:gd name="connsiteX0" fmla="*/ 0 w 1312409"/>
              <a:gd name="connsiteY0" fmla="*/ 9162778 h 9162778"/>
              <a:gd name="connsiteX1" fmla="*/ 12078 w 1312409"/>
              <a:gd name="connsiteY1" fmla="*/ 0 h 9162778"/>
              <a:gd name="connsiteX2" fmla="*/ 1312409 w 1312409"/>
              <a:gd name="connsiteY2" fmla="*/ 16624 h 9162778"/>
              <a:gd name="connsiteX3" fmla="*/ 233425 w 1312409"/>
              <a:gd name="connsiteY3" fmla="*/ 9160626 h 9162778"/>
              <a:gd name="connsiteX4" fmla="*/ 0 w 1312409"/>
              <a:gd name="connsiteY4" fmla="*/ 9162778 h 9162778"/>
              <a:gd name="connsiteX0" fmla="*/ 2394 w 1314803"/>
              <a:gd name="connsiteY0" fmla="*/ 9155544 h 9155544"/>
              <a:gd name="connsiteX1" fmla="*/ 0 w 1314803"/>
              <a:gd name="connsiteY1" fmla="*/ 0 h 9155544"/>
              <a:gd name="connsiteX2" fmla="*/ 1314803 w 1314803"/>
              <a:gd name="connsiteY2" fmla="*/ 9390 h 9155544"/>
              <a:gd name="connsiteX3" fmla="*/ 235819 w 1314803"/>
              <a:gd name="connsiteY3" fmla="*/ 9153392 h 9155544"/>
              <a:gd name="connsiteX4" fmla="*/ 2394 w 1314803"/>
              <a:gd name="connsiteY4" fmla="*/ 9155544 h 915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4803" h="9155544">
                <a:moveTo>
                  <a:pt x="2394" y="9155544"/>
                </a:moveTo>
                <a:lnTo>
                  <a:pt x="0" y="0"/>
                </a:lnTo>
                <a:lnTo>
                  <a:pt x="1314803" y="9390"/>
                </a:lnTo>
                <a:lnTo>
                  <a:pt x="235819" y="9153392"/>
                </a:lnTo>
                <a:lnTo>
                  <a:pt x="2394" y="915554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E69F4E3-9D43-ED46-87D3-2E91BA63C1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3273" y="4757852"/>
            <a:ext cx="581027" cy="23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780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arallelogram 53">
            <a:extLst>
              <a:ext uri="{FF2B5EF4-FFF2-40B4-BE49-F238E27FC236}">
                <a16:creationId xmlns:a16="http://schemas.microsoft.com/office/drawing/2014/main" id="{D5A75548-FCF0-634D-8D10-19488C75DFF0}"/>
              </a:ext>
            </a:extLst>
          </p:cNvPr>
          <p:cNvSpPr/>
          <p:nvPr userDrawn="1"/>
        </p:nvSpPr>
        <p:spPr>
          <a:xfrm rot="10800000" flipH="1" flipV="1">
            <a:off x="4197517" y="-25555"/>
            <a:ext cx="4975050" cy="5208702"/>
          </a:xfrm>
          <a:custGeom>
            <a:avLst/>
            <a:gdLst>
              <a:gd name="connsiteX0" fmla="*/ 0 w 7211832"/>
              <a:gd name="connsiteY0" fmla="*/ 5143500 h 5143500"/>
              <a:gd name="connsiteX1" fmla="*/ 2747195 w 7211832"/>
              <a:gd name="connsiteY1" fmla="*/ 0 h 5143500"/>
              <a:gd name="connsiteX2" fmla="*/ 7211832 w 7211832"/>
              <a:gd name="connsiteY2" fmla="*/ 0 h 5143500"/>
              <a:gd name="connsiteX3" fmla="*/ 4464637 w 7211832"/>
              <a:gd name="connsiteY3" fmla="*/ 5143500 h 5143500"/>
              <a:gd name="connsiteX4" fmla="*/ 0 w 7211832"/>
              <a:gd name="connsiteY4" fmla="*/ 5143500 h 5143500"/>
              <a:gd name="connsiteX0" fmla="*/ 0 w 5249218"/>
              <a:gd name="connsiteY0" fmla="*/ 5143500 h 5143500"/>
              <a:gd name="connsiteX1" fmla="*/ 2747195 w 5249218"/>
              <a:gd name="connsiteY1" fmla="*/ 0 h 5143500"/>
              <a:gd name="connsiteX2" fmla="*/ 5249218 w 5249218"/>
              <a:gd name="connsiteY2" fmla="*/ 0 h 5143500"/>
              <a:gd name="connsiteX3" fmla="*/ 4464637 w 5249218"/>
              <a:gd name="connsiteY3" fmla="*/ 5143500 h 5143500"/>
              <a:gd name="connsiteX4" fmla="*/ 0 w 5249218"/>
              <a:gd name="connsiteY4" fmla="*/ 5143500 h 5143500"/>
              <a:gd name="connsiteX0" fmla="*/ 0 w 5472242"/>
              <a:gd name="connsiteY0" fmla="*/ 5143500 h 5143500"/>
              <a:gd name="connsiteX1" fmla="*/ 2747195 w 5472242"/>
              <a:gd name="connsiteY1" fmla="*/ 0 h 5143500"/>
              <a:gd name="connsiteX2" fmla="*/ 5472242 w 5472242"/>
              <a:gd name="connsiteY2" fmla="*/ 7434 h 5143500"/>
              <a:gd name="connsiteX3" fmla="*/ 4464637 w 5472242"/>
              <a:gd name="connsiteY3" fmla="*/ 5143500 h 5143500"/>
              <a:gd name="connsiteX4" fmla="*/ 0 w 5472242"/>
              <a:gd name="connsiteY4" fmla="*/ 5143500 h 5143500"/>
              <a:gd name="connsiteX0" fmla="*/ 0 w 5472242"/>
              <a:gd name="connsiteY0" fmla="*/ 5143500 h 5165803"/>
              <a:gd name="connsiteX1" fmla="*/ 2747195 w 5472242"/>
              <a:gd name="connsiteY1" fmla="*/ 0 h 5165803"/>
              <a:gd name="connsiteX2" fmla="*/ 5472242 w 5472242"/>
              <a:gd name="connsiteY2" fmla="*/ 7434 h 5165803"/>
              <a:gd name="connsiteX3" fmla="*/ 5468246 w 5472242"/>
              <a:gd name="connsiteY3" fmla="*/ 5165803 h 5165803"/>
              <a:gd name="connsiteX4" fmla="*/ 0 w 5472242"/>
              <a:gd name="connsiteY4" fmla="*/ 5143500 h 5165803"/>
              <a:gd name="connsiteX0" fmla="*/ 0 w 5472242"/>
              <a:gd name="connsiteY0" fmla="*/ 5143500 h 5143500"/>
              <a:gd name="connsiteX1" fmla="*/ 2747195 w 5472242"/>
              <a:gd name="connsiteY1" fmla="*/ 0 h 5143500"/>
              <a:gd name="connsiteX2" fmla="*/ 5472242 w 5472242"/>
              <a:gd name="connsiteY2" fmla="*/ 7434 h 5143500"/>
              <a:gd name="connsiteX3" fmla="*/ 3698919 w 5472242"/>
              <a:gd name="connsiteY3" fmla="*/ 4942779 h 5143500"/>
              <a:gd name="connsiteX4" fmla="*/ 0 w 5472242"/>
              <a:gd name="connsiteY4" fmla="*/ 5143500 h 5143500"/>
              <a:gd name="connsiteX0" fmla="*/ 0 w 5472242"/>
              <a:gd name="connsiteY0" fmla="*/ 5143500 h 5150935"/>
              <a:gd name="connsiteX1" fmla="*/ 2747195 w 5472242"/>
              <a:gd name="connsiteY1" fmla="*/ 0 h 5150935"/>
              <a:gd name="connsiteX2" fmla="*/ 5472242 w 5472242"/>
              <a:gd name="connsiteY2" fmla="*/ 7434 h 5150935"/>
              <a:gd name="connsiteX3" fmla="*/ 4301085 w 5472242"/>
              <a:gd name="connsiteY3" fmla="*/ 5150935 h 5150935"/>
              <a:gd name="connsiteX4" fmla="*/ 0 w 5472242"/>
              <a:gd name="connsiteY4" fmla="*/ 5143500 h 5150935"/>
              <a:gd name="connsiteX0" fmla="*/ 0 w 4728828"/>
              <a:gd name="connsiteY0" fmla="*/ 5143500 h 5150935"/>
              <a:gd name="connsiteX1" fmla="*/ 2747195 w 4728828"/>
              <a:gd name="connsiteY1" fmla="*/ 0 h 5150935"/>
              <a:gd name="connsiteX2" fmla="*/ 4728828 w 4728828"/>
              <a:gd name="connsiteY2" fmla="*/ 223024 h 5150935"/>
              <a:gd name="connsiteX3" fmla="*/ 4301085 w 4728828"/>
              <a:gd name="connsiteY3" fmla="*/ 5150935 h 5150935"/>
              <a:gd name="connsiteX4" fmla="*/ 0 w 4728828"/>
              <a:gd name="connsiteY4" fmla="*/ 5143500 h 5150935"/>
              <a:gd name="connsiteX0" fmla="*/ 0 w 4342253"/>
              <a:gd name="connsiteY0" fmla="*/ 5173237 h 5180672"/>
              <a:gd name="connsiteX1" fmla="*/ 2747195 w 4342253"/>
              <a:gd name="connsiteY1" fmla="*/ 29737 h 5180672"/>
              <a:gd name="connsiteX2" fmla="*/ 4342253 w 4342253"/>
              <a:gd name="connsiteY2" fmla="*/ 0 h 5180672"/>
              <a:gd name="connsiteX3" fmla="*/ 4301085 w 4342253"/>
              <a:gd name="connsiteY3" fmla="*/ 5180672 h 5180672"/>
              <a:gd name="connsiteX4" fmla="*/ 0 w 4342253"/>
              <a:gd name="connsiteY4" fmla="*/ 5173237 h 5180672"/>
              <a:gd name="connsiteX0" fmla="*/ 0 w 4370700"/>
              <a:gd name="connsiteY0" fmla="*/ 5143500 h 5150935"/>
              <a:gd name="connsiteX1" fmla="*/ 2747195 w 4370700"/>
              <a:gd name="connsiteY1" fmla="*/ 0 h 5150935"/>
              <a:gd name="connsiteX2" fmla="*/ 4370700 w 4370700"/>
              <a:gd name="connsiteY2" fmla="*/ 190735 h 5150935"/>
              <a:gd name="connsiteX3" fmla="*/ 4301085 w 4370700"/>
              <a:gd name="connsiteY3" fmla="*/ 5150935 h 5150935"/>
              <a:gd name="connsiteX4" fmla="*/ 0 w 4370700"/>
              <a:gd name="connsiteY4" fmla="*/ 5143500 h 5150935"/>
              <a:gd name="connsiteX0" fmla="*/ 0 w 4370700"/>
              <a:gd name="connsiteY0" fmla="*/ 4965700 h 4973135"/>
              <a:gd name="connsiteX1" fmla="*/ 2647627 w 4370700"/>
              <a:gd name="connsiteY1" fmla="*/ 0 h 4973135"/>
              <a:gd name="connsiteX2" fmla="*/ 4370700 w 4370700"/>
              <a:gd name="connsiteY2" fmla="*/ 12935 h 4973135"/>
              <a:gd name="connsiteX3" fmla="*/ 4301085 w 4370700"/>
              <a:gd name="connsiteY3" fmla="*/ 4973135 h 4973135"/>
              <a:gd name="connsiteX4" fmla="*/ 0 w 4370700"/>
              <a:gd name="connsiteY4" fmla="*/ 4965700 h 4973135"/>
              <a:gd name="connsiteX0" fmla="*/ 0 w 4301085"/>
              <a:gd name="connsiteY0" fmla="*/ 4965700 h 4973135"/>
              <a:gd name="connsiteX1" fmla="*/ 2647627 w 4301085"/>
              <a:gd name="connsiteY1" fmla="*/ 0 h 4973135"/>
              <a:gd name="connsiteX2" fmla="*/ 3686714 w 4301085"/>
              <a:gd name="connsiteY2" fmla="*/ 261657 h 4973135"/>
              <a:gd name="connsiteX3" fmla="*/ 4301085 w 4301085"/>
              <a:gd name="connsiteY3" fmla="*/ 4973135 h 4973135"/>
              <a:gd name="connsiteX4" fmla="*/ 0 w 4301085"/>
              <a:gd name="connsiteY4" fmla="*/ 4965700 h 4973135"/>
              <a:gd name="connsiteX0" fmla="*/ 0 w 3686714"/>
              <a:gd name="connsiteY0" fmla="*/ 4965700 h 4965700"/>
              <a:gd name="connsiteX1" fmla="*/ 2647627 w 3686714"/>
              <a:gd name="connsiteY1" fmla="*/ 0 h 4965700"/>
              <a:gd name="connsiteX2" fmla="*/ 3686714 w 3686714"/>
              <a:gd name="connsiteY2" fmla="*/ 261657 h 4965700"/>
              <a:gd name="connsiteX3" fmla="*/ 3548010 w 3686714"/>
              <a:gd name="connsiteY3" fmla="*/ 4579325 h 4965700"/>
              <a:gd name="connsiteX4" fmla="*/ 0 w 3686714"/>
              <a:gd name="connsiteY4" fmla="*/ 4965700 h 4965700"/>
              <a:gd name="connsiteX0" fmla="*/ 0 w 4343065"/>
              <a:gd name="connsiteY0" fmla="*/ 4966583 h 4966583"/>
              <a:gd name="connsiteX1" fmla="*/ 2647627 w 4343065"/>
              <a:gd name="connsiteY1" fmla="*/ 883 h 4966583"/>
              <a:gd name="connsiteX2" fmla="*/ 4343065 w 4343065"/>
              <a:gd name="connsiteY2" fmla="*/ 0 h 4966583"/>
              <a:gd name="connsiteX3" fmla="*/ 3548010 w 4343065"/>
              <a:gd name="connsiteY3" fmla="*/ 4580208 h 4966583"/>
              <a:gd name="connsiteX4" fmla="*/ 0 w 4343065"/>
              <a:gd name="connsiteY4" fmla="*/ 4966583 h 4966583"/>
              <a:gd name="connsiteX0" fmla="*/ 0 w 4343065"/>
              <a:gd name="connsiteY0" fmla="*/ 4966583 h 4974018"/>
              <a:gd name="connsiteX1" fmla="*/ 2647627 w 4343065"/>
              <a:gd name="connsiteY1" fmla="*/ 883 h 4974018"/>
              <a:gd name="connsiteX2" fmla="*/ 4343065 w 4343065"/>
              <a:gd name="connsiteY2" fmla="*/ 0 h 4974018"/>
              <a:gd name="connsiteX3" fmla="*/ 4342539 w 4343065"/>
              <a:gd name="connsiteY3" fmla="*/ 4974018 h 4974018"/>
              <a:gd name="connsiteX4" fmla="*/ 0 w 4343065"/>
              <a:gd name="connsiteY4" fmla="*/ 4966583 h 4974018"/>
              <a:gd name="connsiteX0" fmla="*/ 0 w 4343065"/>
              <a:gd name="connsiteY0" fmla="*/ 4972608 h 4980043"/>
              <a:gd name="connsiteX1" fmla="*/ 1569832 w 4343065"/>
              <a:gd name="connsiteY1" fmla="*/ 0 h 4980043"/>
              <a:gd name="connsiteX2" fmla="*/ 4343065 w 4343065"/>
              <a:gd name="connsiteY2" fmla="*/ 6025 h 4980043"/>
              <a:gd name="connsiteX3" fmla="*/ 4342539 w 4343065"/>
              <a:gd name="connsiteY3" fmla="*/ 4980043 h 4980043"/>
              <a:gd name="connsiteX4" fmla="*/ 0 w 4343065"/>
              <a:gd name="connsiteY4" fmla="*/ 4972608 h 4980043"/>
              <a:gd name="connsiteX0" fmla="*/ 0 w 4723057"/>
              <a:gd name="connsiteY0" fmla="*/ 4972608 h 4980043"/>
              <a:gd name="connsiteX1" fmla="*/ 1569832 w 4723057"/>
              <a:gd name="connsiteY1" fmla="*/ 0 h 4980043"/>
              <a:gd name="connsiteX2" fmla="*/ 4723057 w 4723057"/>
              <a:gd name="connsiteY2" fmla="*/ 19843 h 4980043"/>
              <a:gd name="connsiteX3" fmla="*/ 4342539 w 4723057"/>
              <a:gd name="connsiteY3" fmla="*/ 4980043 h 4980043"/>
              <a:gd name="connsiteX4" fmla="*/ 0 w 4723057"/>
              <a:gd name="connsiteY4" fmla="*/ 4972608 h 4980043"/>
              <a:gd name="connsiteX0" fmla="*/ 0 w 4736350"/>
              <a:gd name="connsiteY0" fmla="*/ 4972608 h 4972608"/>
              <a:gd name="connsiteX1" fmla="*/ 1569832 w 4736350"/>
              <a:gd name="connsiteY1" fmla="*/ 0 h 4972608"/>
              <a:gd name="connsiteX2" fmla="*/ 4723057 w 4736350"/>
              <a:gd name="connsiteY2" fmla="*/ 19843 h 4972608"/>
              <a:gd name="connsiteX3" fmla="*/ 4736349 w 4736350"/>
              <a:gd name="connsiteY3" fmla="*/ 4959317 h 4972608"/>
              <a:gd name="connsiteX4" fmla="*/ 0 w 4736350"/>
              <a:gd name="connsiteY4" fmla="*/ 4972608 h 4972608"/>
              <a:gd name="connsiteX0" fmla="*/ 0 w 4736350"/>
              <a:gd name="connsiteY0" fmla="*/ 4958790 h 4958790"/>
              <a:gd name="connsiteX1" fmla="*/ 1362564 w 4736350"/>
              <a:gd name="connsiteY1" fmla="*/ 0 h 4958790"/>
              <a:gd name="connsiteX2" fmla="*/ 4723057 w 4736350"/>
              <a:gd name="connsiteY2" fmla="*/ 6025 h 4958790"/>
              <a:gd name="connsiteX3" fmla="*/ 4736349 w 4736350"/>
              <a:gd name="connsiteY3" fmla="*/ 4945499 h 4958790"/>
              <a:gd name="connsiteX4" fmla="*/ 0 w 4736350"/>
              <a:gd name="connsiteY4" fmla="*/ 4958790 h 4958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36350" h="4958790">
                <a:moveTo>
                  <a:pt x="0" y="4958790"/>
                </a:moveTo>
                <a:lnTo>
                  <a:pt x="1362564" y="0"/>
                </a:lnTo>
                <a:lnTo>
                  <a:pt x="4723057" y="6025"/>
                </a:lnTo>
                <a:cubicBezTo>
                  <a:pt x="4722882" y="1664031"/>
                  <a:pt x="4736524" y="3287493"/>
                  <a:pt x="4736349" y="4945499"/>
                </a:cubicBezTo>
                <a:lnTo>
                  <a:pt x="0" y="495879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8394" y="2480537"/>
            <a:ext cx="3248526" cy="470928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dirty="0"/>
              <a:t>Speaker Name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498566" y="2944540"/>
            <a:ext cx="3248025" cy="405685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lvl="0"/>
            <a:r>
              <a:rPr lang="en-US" dirty="0"/>
              <a:t>Title, Company</a:t>
            </a:r>
          </a:p>
        </p:txBody>
      </p:sp>
      <p:sp>
        <p:nvSpPr>
          <p:cNvPr id="23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5819505" y="1136067"/>
            <a:ext cx="2947125" cy="26883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Biography Point One</a:t>
            </a:r>
          </a:p>
        </p:txBody>
      </p:sp>
      <p:sp>
        <p:nvSpPr>
          <p:cNvPr id="39" name="Picture Placeholder 38"/>
          <p:cNvSpPr>
            <a:spLocks noGrp="1"/>
          </p:cNvSpPr>
          <p:nvPr>
            <p:ph type="pic" sz="quarter" idx="12" hasCustomPrompt="1"/>
          </p:nvPr>
        </p:nvSpPr>
        <p:spPr>
          <a:xfrm>
            <a:off x="498394" y="644768"/>
            <a:ext cx="1443038" cy="1443037"/>
          </a:xfrm>
          <a:prstGeom prst="ellipse">
            <a:avLst/>
          </a:prstGeom>
          <a:solidFill>
            <a:schemeClr val="bg2">
              <a:lumMod val="95000"/>
            </a:schemeClr>
          </a:solidFill>
        </p:spPr>
        <p:txBody>
          <a:bodyPr anchor="ctr"/>
          <a:lstStyle>
            <a:lvl1pPr algn="ctr">
              <a:defRPr sz="1050"/>
            </a:lvl1pPr>
          </a:lstStyle>
          <a:p>
            <a:r>
              <a:rPr lang="en-US" dirty="0"/>
              <a:t>PLACE YOUR PHOTO HERE</a:t>
            </a:r>
          </a:p>
        </p:txBody>
      </p:sp>
      <p:sp>
        <p:nvSpPr>
          <p:cNvPr id="40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5819505" y="1405376"/>
            <a:ext cx="2947125" cy="59451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05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</a:t>
            </a:r>
          </a:p>
        </p:txBody>
      </p:sp>
      <p:sp>
        <p:nvSpPr>
          <p:cNvPr id="41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5819505" y="2256323"/>
            <a:ext cx="2947125" cy="26883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Biography Point Two</a:t>
            </a:r>
          </a:p>
        </p:txBody>
      </p:sp>
      <p:sp>
        <p:nvSpPr>
          <p:cNvPr id="42" name="Text Placeholder 17"/>
          <p:cNvSpPr>
            <a:spLocks noGrp="1"/>
          </p:cNvSpPr>
          <p:nvPr>
            <p:ph type="body" sz="quarter" idx="15" hasCustomPrompt="1"/>
          </p:nvPr>
        </p:nvSpPr>
        <p:spPr>
          <a:xfrm>
            <a:off x="5819505" y="2525632"/>
            <a:ext cx="2947125" cy="59451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05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</a:t>
            </a:r>
          </a:p>
        </p:txBody>
      </p:sp>
      <p:sp>
        <p:nvSpPr>
          <p:cNvPr id="43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819505" y="3360045"/>
            <a:ext cx="2947125" cy="26883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Biography Point Three</a:t>
            </a:r>
          </a:p>
        </p:txBody>
      </p:sp>
      <p:sp>
        <p:nvSpPr>
          <p:cNvPr id="44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819505" y="3629354"/>
            <a:ext cx="2947125" cy="59451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05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</a:t>
            </a:r>
          </a:p>
        </p:txBody>
      </p:sp>
      <p:sp>
        <p:nvSpPr>
          <p:cNvPr id="49" name="Text Placeholder 48"/>
          <p:cNvSpPr>
            <a:spLocks noGrp="1"/>
          </p:cNvSpPr>
          <p:nvPr>
            <p:ph type="body" sz="quarter" idx="18" hasCustomPrompt="1"/>
          </p:nvPr>
        </p:nvSpPr>
        <p:spPr>
          <a:xfrm>
            <a:off x="882038" y="3484159"/>
            <a:ext cx="869950" cy="261938"/>
          </a:xfrm>
        </p:spPr>
        <p:txBody>
          <a:bodyPr/>
          <a:lstStyle>
            <a:lvl1pPr marL="0" algn="l" defTabSz="914400" rtl="0" eaLnBrk="1" latinLnBrk="0" hangingPunct="1">
              <a:defRPr lang="en-US" sz="11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z="1100" dirty="0">
                <a:solidFill>
                  <a:schemeClr val="accent1"/>
                </a:solidFill>
              </a:rPr>
              <a:t>/</a:t>
            </a:r>
            <a:r>
              <a:rPr lang="en-US" sz="1100" dirty="0" err="1">
                <a:solidFill>
                  <a:schemeClr val="accent1"/>
                </a:solidFill>
              </a:rPr>
              <a:t>yourname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50" name="Text Placeholder 48"/>
          <p:cNvSpPr>
            <a:spLocks noGrp="1"/>
          </p:cNvSpPr>
          <p:nvPr>
            <p:ph type="body" sz="quarter" idx="19" hasCustomPrompt="1"/>
          </p:nvPr>
        </p:nvSpPr>
        <p:spPr>
          <a:xfrm>
            <a:off x="884503" y="3868788"/>
            <a:ext cx="1035158" cy="261938"/>
          </a:xfrm>
        </p:spPr>
        <p:txBody>
          <a:bodyPr/>
          <a:lstStyle>
            <a:lvl1pPr marL="0" algn="l" defTabSz="914400" rtl="0" eaLnBrk="1" latinLnBrk="0" hangingPunct="1">
              <a:defRPr lang="en-US" sz="11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z="1100">
                <a:solidFill>
                  <a:schemeClr val="accent1"/>
                </a:solidFill>
              </a:rPr>
              <a:t>@</a:t>
            </a:r>
            <a:r>
              <a:rPr lang="en-US" sz="1100" dirty="0" err="1">
                <a:solidFill>
                  <a:schemeClr val="accent1"/>
                </a:solidFill>
              </a:rPr>
              <a:t>yourhandle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51" name="Text Placeholder 48"/>
          <p:cNvSpPr>
            <a:spLocks noGrp="1"/>
          </p:cNvSpPr>
          <p:nvPr>
            <p:ph type="body" sz="quarter" idx="20" hasCustomPrompt="1"/>
          </p:nvPr>
        </p:nvSpPr>
        <p:spPr>
          <a:xfrm>
            <a:off x="881085" y="4243501"/>
            <a:ext cx="869950" cy="261938"/>
          </a:xfrm>
        </p:spPr>
        <p:txBody>
          <a:bodyPr/>
          <a:lstStyle>
            <a:lvl1pPr marL="0" algn="l" defTabSz="914400" rtl="0" eaLnBrk="1" latinLnBrk="0" hangingPunct="1">
              <a:defRPr lang="en-US" sz="11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z="1100" dirty="0" err="1">
                <a:solidFill>
                  <a:schemeClr val="accent1"/>
                </a:solidFill>
              </a:rPr>
              <a:t>yourname</a:t>
            </a:r>
            <a:endParaRPr lang="en-US" sz="11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360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81619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A1720C6-9EC5-5B49-BD0B-1B3A05E33222}"/>
              </a:ext>
            </a:extLst>
          </p:cNvPr>
          <p:cNvGrpSpPr/>
          <p:nvPr userDrawn="1"/>
        </p:nvGrpSpPr>
        <p:grpSpPr>
          <a:xfrm>
            <a:off x="-197851" y="4005943"/>
            <a:ext cx="1105586" cy="1123044"/>
            <a:chOff x="-304882" y="3583735"/>
            <a:chExt cx="1397665" cy="1419734"/>
          </a:xfrm>
        </p:grpSpPr>
        <p:sp>
          <p:nvSpPr>
            <p:cNvPr id="10" name="Parallelogram 3">
              <a:extLst>
                <a:ext uri="{FF2B5EF4-FFF2-40B4-BE49-F238E27FC236}">
                  <a16:creationId xmlns:a16="http://schemas.microsoft.com/office/drawing/2014/main" id="{1F4DF1DE-806D-CE4D-A08F-B90FEC93E896}"/>
                </a:ext>
              </a:extLst>
            </p:cNvPr>
            <p:cNvSpPr/>
            <p:nvPr userDrawn="1"/>
          </p:nvSpPr>
          <p:spPr>
            <a:xfrm>
              <a:off x="59764" y="4257344"/>
              <a:ext cx="672205" cy="746125"/>
            </a:xfrm>
            <a:custGeom>
              <a:avLst/>
              <a:gdLst>
                <a:gd name="connsiteX0" fmla="*/ 0 w 535680"/>
                <a:gd name="connsiteY0" fmla="*/ 450850 h 450850"/>
                <a:gd name="connsiteX1" fmla="*/ 112713 w 535680"/>
                <a:gd name="connsiteY1" fmla="*/ 0 h 450850"/>
                <a:gd name="connsiteX2" fmla="*/ 535680 w 535680"/>
                <a:gd name="connsiteY2" fmla="*/ 0 h 450850"/>
                <a:gd name="connsiteX3" fmla="*/ 422968 w 535680"/>
                <a:gd name="connsiteY3" fmla="*/ 450850 h 450850"/>
                <a:gd name="connsiteX4" fmla="*/ 0 w 535680"/>
                <a:gd name="connsiteY4" fmla="*/ 450850 h 450850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734118 w 846830"/>
                <a:gd name="connsiteY3" fmla="*/ 450850 h 746125"/>
                <a:gd name="connsiteX4" fmla="*/ 0 w 846830"/>
                <a:gd name="connsiteY4" fmla="*/ 746125 h 746125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232468 w 846830"/>
                <a:gd name="connsiteY3" fmla="*/ 736600 h 746125"/>
                <a:gd name="connsiteX4" fmla="*/ 0 w 846830"/>
                <a:gd name="connsiteY4" fmla="*/ 746125 h 746125"/>
                <a:gd name="connsiteX0" fmla="*/ 0 w 535680"/>
                <a:gd name="connsiteY0" fmla="*/ 752475 h 752475"/>
                <a:gd name="connsiteX1" fmla="*/ 423863 w 535680"/>
                <a:gd name="connsiteY1" fmla="*/ 6350 h 752475"/>
                <a:gd name="connsiteX2" fmla="*/ 535680 w 535680"/>
                <a:gd name="connsiteY2" fmla="*/ 0 h 752475"/>
                <a:gd name="connsiteX3" fmla="*/ 232468 w 535680"/>
                <a:gd name="connsiteY3" fmla="*/ 742950 h 752475"/>
                <a:gd name="connsiteX4" fmla="*/ 0 w 535680"/>
                <a:gd name="connsiteY4" fmla="*/ 752475 h 75247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32468 w 672205"/>
                <a:gd name="connsiteY3" fmla="*/ 736600 h 746125"/>
                <a:gd name="connsiteX4" fmla="*/ 0 w 672205"/>
                <a:gd name="connsiteY4" fmla="*/ 746125 h 74612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41993 w 672205"/>
                <a:gd name="connsiteY3" fmla="*/ 746125 h 746125"/>
                <a:gd name="connsiteX4" fmla="*/ 0 w 672205"/>
                <a:gd name="connsiteY4" fmla="*/ 746125 h 746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2205" h="746125">
                  <a:moveTo>
                    <a:pt x="0" y="746125"/>
                  </a:moveTo>
                  <a:lnTo>
                    <a:pt x="423863" y="0"/>
                  </a:lnTo>
                  <a:lnTo>
                    <a:pt x="672205" y="0"/>
                  </a:lnTo>
                  <a:lnTo>
                    <a:pt x="241993" y="746125"/>
                  </a:lnTo>
                  <a:lnTo>
                    <a:pt x="0" y="74612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Parallelogram 3">
              <a:extLst>
                <a:ext uri="{FF2B5EF4-FFF2-40B4-BE49-F238E27FC236}">
                  <a16:creationId xmlns:a16="http://schemas.microsoft.com/office/drawing/2014/main" id="{BBB81A52-1DCC-8641-8DC8-9BF37FB7CE8E}"/>
                </a:ext>
              </a:extLst>
            </p:cNvPr>
            <p:cNvSpPr/>
            <p:nvPr userDrawn="1"/>
          </p:nvSpPr>
          <p:spPr>
            <a:xfrm>
              <a:off x="572977" y="3583735"/>
              <a:ext cx="519806" cy="476250"/>
            </a:xfrm>
            <a:custGeom>
              <a:avLst/>
              <a:gdLst>
                <a:gd name="connsiteX0" fmla="*/ 0 w 535680"/>
                <a:gd name="connsiteY0" fmla="*/ 450850 h 450850"/>
                <a:gd name="connsiteX1" fmla="*/ 112713 w 535680"/>
                <a:gd name="connsiteY1" fmla="*/ 0 h 450850"/>
                <a:gd name="connsiteX2" fmla="*/ 535680 w 535680"/>
                <a:gd name="connsiteY2" fmla="*/ 0 h 450850"/>
                <a:gd name="connsiteX3" fmla="*/ 422968 w 535680"/>
                <a:gd name="connsiteY3" fmla="*/ 450850 h 450850"/>
                <a:gd name="connsiteX4" fmla="*/ 0 w 535680"/>
                <a:gd name="connsiteY4" fmla="*/ 450850 h 450850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734118 w 846830"/>
                <a:gd name="connsiteY3" fmla="*/ 450850 h 746125"/>
                <a:gd name="connsiteX4" fmla="*/ 0 w 846830"/>
                <a:gd name="connsiteY4" fmla="*/ 746125 h 746125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232468 w 846830"/>
                <a:gd name="connsiteY3" fmla="*/ 736600 h 746125"/>
                <a:gd name="connsiteX4" fmla="*/ 0 w 846830"/>
                <a:gd name="connsiteY4" fmla="*/ 746125 h 746125"/>
                <a:gd name="connsiteX0" fmla="*/ 0 w 535680"/>
                <a:gd name="connsiteY0" fmla="*/ 752475 h 752475"/>
                <a:gd name="connsiteX1" fmla="*/ 423863 w 535680"/>
                <a:gd name="connsiteY1" fmla="*/ 6350 h 752475"/>
                <a:gd name="connsiteX2" fmla="*/ 535680 w 535680"/>
                <a:gd name="connsiteY2" fmla="*/ 0 h 752475"/>
                <a:gd name="connsiteX3" fmla="*/ 232468 w 535680"/>
                <a:gd name="connsiteY3" fmla="*/ 742950 h 752475"/>
                <a:gd name="connsiteX4" fmla="*/ 0 w 535680"/>
                <a:gd name="connsiteY4" fmla="*/ 752475 h 75247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32468 w 672205"/>
                <a:gd name="connsiteY3" fmla="*/ 736600 h 746125"/>
                <a:gd name="connsiteX4" fmla="*/ 0 w 672205"/>
                <a:gd name="connsiteY4" fmla="*/ 746125 h 74612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41993 w 672205"/>
                <a:gd name="connsiteY3" fmla="*/ 746125 h 746125"/>
                <a:gd name="connsiteX4" fmla="*/ 0 w 672205"/>
                <a:gd name="connsiteY4" fmla="*/ 746125 h 746125"/>
                <a:gd name="connsiteX0" fmla="*/ 0 w 589655"/>
                <a:gd name="connsiteY0" fmla="*/ 746125 h 746125"/>
                <a:gd name="connsiteX1" fmla="*/ 423863 w 589655"/>
                <a:gd name="connsiteY1" fmla="*/ 0 h 746125"/>
                <a:gd name="connsiteX2" fmla="*/ 589655 w 589655"/>
                <a:gd name="connsiteY2" fmla="*/ 146050 h 746125"/>
                <a:gd name="connsiteX3" fmla="*/ 241993 w 589655"/>
                <a:gd name="connsiteY3" fmla="*/ 746125 h 746125"/>
                <a:gd name="connsiteX4" fmla="*/ 0 w 589655"/>
                <a:gd name="connsiteY4" fmla="*/ 746125 h 746125"/>
                <a:gd name="connsiteX0" fmla="*/ 0 w 589655"/>
                <a:gd name="connsiteY0" fmla="*/ 600075 h 600075"/>
                <a:gd name="connsiteX1" fmla="*/ 334963 w 589655"/>
                <a:gd name="connsiteY1" fmla="*/ 3175 h 600075"/>
                <a:gd name="connsiteX2" fmla="*/ 589655 w 589655"/>
                <a:gd name="connsiteY2" fmla="*/ 0 h 600075"/>
                <a:gd name="connsiteX3" fmla="*/ 241993 w 589655"/>
                <a:gd name="connsiteY3" fmla="*/ 600075 h 600075"/>
                <a:gd name="connsiteX4" fmla="*/ 0 w 589655"/>
                <a:gd name="connsiteY4" fmla="*/ 600075 h 600075"/>
                <a:gd name="connsiteX0" fmla="*/ 0 w 589655"/>
                <a:gd name="connsiteY0" fmla="*/ 600075 h 600075"/>
                <a:gd name="connsiteX1" fmla="*/ 265113 w 589655"/>
                <a:gd name="connsiteY1" fmla="*/ 123825 h 600075"/>
                <a:gd name="connsiteX2" fmla="*/ 589655 w 589655"/>
                <a:gd name="connsiteY2" fmla="*/ 0 h 600075"/>
                <a:gd name="connsiteX3" fmla="*/ 241993 w 589655"/>
                <a:gd name="connsiteY3" fmla="*/ 600075 h 600075"/>
                <a:gd name="connsiteX4" fmla="*/ 0 w 589655"/>
                <a:gd name="connsiteY4" fmla="*/ 600075 h 600075"/>
                <a:gd name="connsiteX0" fmla="*/ 0 w 526155"/>
                <a:gd name="connsiteY0" fmla="*/ 485775 h 485775"/>
                <a:gd name="connsiteX1" fmla="*/ 265113 w 526155"/>
                <a:gd name="connsiteY1" fmla="*/ 9525 h 485775"/>
                <a:gd name="connsiteX2" fmla="*/ 526155 w 526155"/>
                <a:gd name="connsiteY2" fmla="*/ 0 h 485775"/>
                <a:gd name="connsiteX3" fmla="*/ 241993 w 526155"/>
                <a:gd name="connsiteY3" fmla="*/ 485775 h 485775"/>
                <a:gd name="connsiteX4" fmla="*/ 0 w 526155"/>
                <a:gd name="connsiteY4" fmla="*/ 485775 h 485775"/>
                <a:gd name="connsiteX0" fmla="*/ 0 w 519805"/>
                <a:gd name="connsiteY0" fmla="*/ 476250 h 476250"/>
                <a:gd name="connsiteX1" fmla="*/ 265113 w 519805"/>
                <a:gd name="connsiteY1" fmla="*/ 0 h 476250"/>
                <a:gd name="connsiteX2" fmla="*/ 519805 w 519805"/>
                <a:gd name="connsiteY2" fmla="*/ 3175 h 476250"/>
                <a:gd name="connsiteX3" fmla="*/ 241993 w 519805"/>
                <a:gd name="connsiteY3" fmla="*/ 476250 h 476250"/>
                <a:gd name="connsiteX4" fmla="*/ 0 w 519805"/>
                <a:gd name="connsiteY4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9805" h="476250">
                  <a:moveTo>
                    <a:pt x="0" y="476250"/>
                  </a:moveTo>
                  <a:lnTo>
                    <a:pt x="265113" y="0"/>
                  </a:lnTo>
                  <a:lnTo>
                    <a:pt x="519805" y="3175"/>
                  </a:lnTo>
                  <a:lnTo>
                    <a:pt x="241993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Parallelogram 3">
              <a:extLst>
                <a:ext uri="{FF2B5EF4-FFF2-40B4-BE49-F238E27FC236}">
                  <a16:creationId xmlns:a16="http://schemas.microsoft.com/office/drawing/2014/main" id="{62ACCD8A-764D-7247-B2AF-F4D83EA3A4E3}"/>
                </a:ext>
              </a:extLst>
            </p:cNvPr>
            <p:cNvSpPr/>
            <p:nvPr userDrawn="1"/>
          </p:nvSpPr>
          <p:spPr>
            <a:xfrm>
              <a:off x="-304882" y="3963850"/>
              <a:ext cx="672205" cy="746125"/>
            </a:xfrm>
            <a:custGeom>
              <a:avLst/>
              <a:gdLst>
                <a:gd name="connsiteX0" fmla="*/ 0 w 535680"/>
                <a:gd name="connsiteY0" fmla="*/ 450850 h 450850"/>
                <a:gd name="connsiteX1" fmla="*/ 112713 w 535680"/>
                <a:gd name="connsiteY1" fmla="*/ 0 h 450850"/>
                <a:gd name="connsiteX2" fmla="*/ 535680 w 535680"/>
                <a:gd name="connsiteY2" fmla="*/ 0 h 450850"/>
                <a:gd name="connsiteX3" fmla="*/ 422968 w 535680"/>
                <a:gd name="connsiteY3" fmla="*/ 450850 h 450850"/>
                <a:gd name="connsiteX4" fmla="*/ 0 w 535680"/>
                <a:gd name="connsiteY4" fmla="*/ 450850 h 450850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734118 w 846830"/>
                <a:gd name="connsiteY3" fmla="*/ 450850 h 746125"/>
                <a:gd name="connsiteX4" fmla="*/ 0 w 846830"/>
                <a:gd name="connsiteY4" fmla="*/ 746125 h 746125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232468 w 846830"/>
                <a:gd name="connsiteY3" fmla="*/ 736600 h 746125"/>
                <a:gd name="connsiteX4" fmla="*/ 0 w 846830"/>
                <a:gd name="connsiteY4" fmla="*/ 746125 h 746125"/>
                <a:gd name="connsiteX0" fmla="*/ 0 w 535680"/>
                <a:gd name="connsiteY0" fmla="*/ 752475 h 752475"/>
                <a:gd name="connsiteX1" fmla="*/ 423863 w 535680"/>
                <a:gd name="connsiteY1" fmla="*/ 6350 h 752475"/>
                <a:gd name="connsiteX2" fmla="*/ 535680 w 535680"/>
                <a:gd name="connsiteY2" fmla="*/ 0 h 752475"/>
                <a:gd name="connsiteX3" fmla="*/ 232468 w 535680"/>
                <a:gd name="connsiteY3" fmla="*/ 742950 h 752475"/>
                <a:gd name="connsiteX4" fmla="*/ 0 w 535680"/>
                <a:gd name="connsiteY4" fmla="*/ 752475 h 75247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32468 w 672205"/>
                <a:gd name="connsiteY3" fmla="*/ 736600 h 746125"/>
                <a:gd name="connsiteX4" fmla="*/ 0 w 672205"/>
                <a:gd name="connsiteY4" fmla="*/ 746125 h 74612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41993 w 672205"/>
                <a:gd name="connsiteY3" fmla="*/ 746125 h 746125"/>
                <a:gd name="connsiteX4" fmla="*/ 0 w 672205"/>
                <a:gd name="connsiteY4" fmla="*/ 746125 h 746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2205" h="746125">
                  <a:moveTo>
                    <a:pt x="0" y="746125"/>
                  </a:moveTo>
                  <a:lnTo>
                    <a:pt x="423863" y="0"/>
                  </a:lnTo>
                  <a:lnTo>
                    <a:pt x="672205" y="0"/>
                  </a:lnTo>
                  <a:lnTo>
                    <a:pt x="241993" y="746125"/>
                  </a:lnTo>
                  <a:lnTo>
                    <a:pt x="0" y="7461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322028" y="1939956"/>
            <a:ext cx="8242300" cy="1964387"/>
          </a:xfrm>
        </p:spPr>
        <p:txBody>
          <a:bodyPr>
            <a:noAutofit/>
          </a:bodyPr>
          <a:lstStyle>
            <a:lvl1pPr marL="231775" marR="0" indent="-231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charset="0"/>
              <a:buChar char="•"/>
              <a:tabLst/>
              <a:defRPr sz="1800" b="0" i="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2pPr>
            <a:lvl3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3pPr>
            <a:lvl4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4pPr>
            <a:lvl5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4" name="Content Placeholder 13"/>
          <p:cNvSpPr>
            <a:spLocks noGrp="1"/>
          </p:cNvSpPr>
          <p:nvPr>
            <p:ph sz="quarter" idx="11"/>
          </p:nvPr>
        </p:nvSpPr>
        <p:spPr>
          <a:xfrm>
            <a:off x="322028" y="909249"/>
            <a:ext cx="8242300" cy="429594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charset="0"/>
              <a:buNone/>
              <a:tabLst/>
              <a:defRPr sz="2000">
                <a:solidFill>
                  <a:schemeClr val="tx1"/>
                </a:solidFill>
                <a:latin typeface="+mn-lt"/>
              </a:defRPr>
            </a:lvl1pPr>
            <a:lvl2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2pPr>
            <a:lvl3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3pPr>
            <a:lvl4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4pPr>
            <a:lvl5pPr>
              <a:buClr>
                <a:srgbClr val="0090D2"/>
              </a:buClr>
              <a:defRPr>
                <a:solidFill>
                  <a:srgbClr val="58585A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Parallelogram 1">
            <a:extLst>
              <a:ext uri="{FF2B5EF4-FFF2-40B4-BE49-F238E27FC236}">
                <a16:creationId xmlns:a16="http://schemas.microsoft.com/office/drawing/2014/main" id="{A65906D3-1405-3D4A-BDD2-854EDA79FE26}"/>
              </a:ext>
            </a:extLst>
          </p:cNvPr>
          <p:cNvSpPr/>
          <p:nvPr userDrawn="1"/>
        </p:nvSpPr>
        <p:spPr>
          <a:xfrm rot="5400000" flipH="1">
            <a:off x="3863947" y="-141123"/>
            <a:ext cx="1416106" cy="9191717"/>
          </a:xfrm>
          <a:custGeom>
            <a:avLst/>
            <a:gdLst>
              <a:gd name="connsiteX0" fmla="*/ 0 w 4315938"/>
              <a:gd name="connsiteY0" fmla="*/ 9144002 h 9144002"/>
              <a:gd name="connsiteX1" fmla="*/ 1078985 w 4315938"/>
              <a:gd name="connsiteY1" fmla="*/ 0 h 9144002"/>
              <a:gd name="connsiteX2" fmla="*/ 4315938 w 4315938"/>
              <a:gd name="connsiteY2" fmla="*/ 0 h 9144002"/>
              <a:gd name="connsiteX3" fmla="*/ 3236954 w 4315938"/>
              <a:gd name="connsiteY3" fmla="*/ 9144002 h 9144002"/>
              <a:gd name="connsiteX4" fmla="*/ 0 w 4315938"/>
              <a:gd name="connsiteY4" fmla="*/ 9144002 h 9144002"/>
              <a:gd name="connsiteX0" fmla="*/ 0 w 4315938"/>
              <a:gd name="connsiteY0" fmla="*/ 9144002 h 9144002"/>
              <a:gd name="connsiteX1" fmla="*/ 3066811 w 4315938"/>
              <a:gd name="connsiteY1" fmla="*/ 548640 h 9144002"/>
              <a:gd name="connsiteX2" fmla="*/ 4315938 w 4315938"/>
              <a:gd name="connsiteY2" fmla="*/ 0 h 9144002"/>
              <a:gd name="connsiteX3" fmla="*/ 3236954 w 4315938"/>
              <a:gd name="connsiteY3" fmla="*/ 9144002 h 9144002"/>
              <a:gd name="connsiteX4" fmla="*/ 0 w 4315938"/>
              <a:gd name="connsiteY4" fmla="*/ 9144002 h 9144002"/>
              <a:gd name="connsiteX0" fmla="*/ 0 w 1532981"/>
              <a:gd name="connsiteY0" fmla="*/ 8436336 h 9144002"/>
              <a:gd name="connsiteX1" fmla="*/ 283854 w 1532981"/>
              <a:gd name="connsiteY1" fmla="*/ 548640 h 9144002"/>
              <a:gd name="connsiteX2" fmla="*/ 1532981 w 1532981"/>
              <a:gd name="connsiteY2" fmla="*/ 0 h 9144002"/>
              <a:gd name="connsiteX3" fmla="*/ 453997 w 1532981"/>
              <a:gd name="connsiteY3" fmla="*/ 9144002 h 9144002"/>
              <a:gd name="connsiteX4" fmla="*/ 0 w 1532981"/>
              <a:gd name="connsiteY4" fmla="*/ 8436336 h 9144002"/>
              <a:gd name="connsiteX0" fmla="*/ 0 w 1413712"/>
              <a:gd name="connsiteY0" fmla="*/ 9167859 h 9167859"/>
              <a:gd name="connsiteX1" fmla="*/ 164585 w 1413712"/>
              <a:gd name="connsiteY1" fmla="*/ 548640 h 9167859"/>
              <a:gd name="connsiteX2" fmla="*/ 1413712 w 1413712"/>
              <a:gd name="connsiteY2" fmla="*/ 0 h 9167859"/>
              <a:gd name="connsiteX3" fmla="*/ 334728 w 1413712"/>
              <a:gd name="connsiteY3" fmla="*/ 9144002 h 9167859"/>
              <a:gd name="connsiteX4" fmla="*/ 0 w 1413712"/>
              <a:gd name="connsiteY4" fmla="*/ 9167859 h 9167859"/>
              <a:gd name="connsiteX0" fmla="*/ 2394 w 1416106"/>
              <a:gd name="connsiteY0" fmla="*/ 9191717 h 9191717"/>
              <a:gd name="connsiteX1" fmla="*/ 0 w 1416106"/>
              <a:gd name="connsiteY1" fmla="*/ 0 h 9191717"/>
              <a:gd name="connsiteX2" fmla="*/ 1416106 w 1416106"/>
              <a:gd name="connsiteY2" fmla="*/ 23858 h 9191717"/>
              <a:gd name="connsiteX3" fmla="*/ 337122 w 1416106"/>
              <a:gd name="connsiteY3" fmla="*/ 9167860 h 9191717"/>
              <a:gd name="connsiteX4" fmla="*/ 2394 w 1416106"/>
              <a:gd name="connsiteY4" fmla="*/ 9191717 h 919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6106" h="9191717">
                <a:moveTo>
                  <a:pt x="2394" y="9191717"/>
                </a:moveTo>
                <a:lnTo>
                  <a:pt x="0" y="0"/>
                </a:lnTo>
                <a:lnTo>
                  <a:pt x="1416106" y="23858"/>
                </a:lnTo>
                <a:lnTo>
                  <a:pt x="337122" y="9167860"/>
                </a:lnTo>
                <a:lnTo>
                  <a:pt x="2394" y="919171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0F789D-0EB1-3543-B743-434CD290FC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9183" y="4731657"/>
            <a:ext cx="700645" cy="29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6569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Titles are set 36pt Segoe UI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322028" y="1505141"/>
            <a:ext cx="8261350" cy="448355"/>
          </a:xfrm>
        </p:spPr>
        <p:txBody>
          <a:bodyPr anchor="b"/>
          <a:lstStyle>
            <a:lvl1pPr marL="0" indent="0">
              <a:buNone/>
              <a:defRPr sz="2800" b="0" i="0">
                <a:solidFill>
                  <a:schemeClr val="accent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  <a:lvl3pPr marL="295275" marR="0" indent="-2952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lvl3pPr>
          </a:lstStyle>
          <a:p>
            <a:pPr lvl="0"/>
            <a:r>
              <a:rPr lang="en-US" dirty="0"/>
              <a:t>Heading One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322028" y="1952028"/>
            <a:ext cx="8261350" cy="407104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3pPr marL="295275" marR="0" indent="-2952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lvl3pPr>
          </a:lstStyle>
          <a:p>
            <a:pPr lvl="0"/>
            <a:r>
              <a:rPr lang="en-US" dirty="0"/>
              <a:t>Body content, 16pt Segoe UI (gray)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322028" y="2536420"/>
            <a:ext cx="8261350" cy="448355"/>
          </a:xfrm>
        </p:spPr>
        <p:txBody>
          <a:bodyPr anchor="b"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+mn-lt"/>
                <a:ea typeface="Segoe UI Light" charset="0"/>
                <a:cs typeface="Segoe UI Light" charset="0"/>
              </a:defRPr>
            </a:lvl1pPr>
            <a:lvl3pPr marL="295275" marR="0" indent="-2952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lvl3pPr>
          </a:lstStyle>
          <a:p>
            <a:pPr lvl="0"/>
            <a:r>
              <a:rPr lang="en-US" dirty="0"/>
              <a:t>Heading Two Style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 hasCustomPrompt="1"/>
          </p:nvPr>
        </p:nvSpPr>
        <p:spPr>
          <a:xfrm>
            <a:off x="322028" y="2983308"/>
            <a:ext cx="8261350" cy="407104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3pPr marL="295275" marR="0" indent="-2952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lvl3pPr>
          </a:lstStyle>
          <a:p>
            <a:pPr lvl="0"/>
            <a:r>
              <a:rPr lang="en-US" dirty="0"/>
              <a:t>Body content, 16pt Segoe UI (gray)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4" hasCustomPrompt="1"/>
          </p:nvPr>
        </p:nvSpPr>
        <p:spPr>
          <a:xfrm>
            <a:off x="322028" y="3540197"/>
            <a:ext cx="8261350" cy="448355"/>
          </a:xfrm>
        </p:spPr>
        <p:txBody>
          <a:bodyPr anchor="b"/>
          <a:lstStyle>
            <a:lvl1pPr marL="0" indent="0">
              <a:buNone/>
              <a:defRPr sz="1400" b="1" i="0">
                <a:solidFill>
                  <a:schemeClr val="accent3"/>
                </a:solidFill>
                <a:latin typeface="+mn-lt"/>
                <a:ea typeface="Segoe UI Light" charset="0"/>
                <a:cs typeface="Segoe UI Light" charset="0"/>
              </a:defRPr>
            </a:lvl1pPr>
            <a:lvl3pPr marL="295275" marR="0" indent="-2952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lvl3pPr>
          </a:lstStyle>
          <a:p>
            <a:pPr lvl="0"/>
            <a:r>
              <a:rPr lang="en-US" dirty="0"/>
              <a:t>HEADING THREE STYLE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5" hasCustomPrompt="1"/>
          </p:nvPr>
        </p:nvSpPr>
        <p:spPr>
          <a:xfrm>
            <a:off x="322028" y="3987085"/>
            <a:ext cx="8261350" cy="407104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3pPr marL="295275" marR="0" indent="-2952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lvl3pPr>
          </a:lstStyle>
          <a:p>
            <a:pPr lvl="0"/>
            <a:r>
              <a:rPr lang="en-US" dirty="0"/>
              <a:t>Body content, 16pt Segoe UI (gray)</a:t>
            </a:r>
          </a:p>
        </p:txBody>
      </p:sp>
    </p:spTree>
    <p:extLst>
      <p:ext uri="{BB962C8B-B14F-4D97-AF65-F5344CB8AC3E}">
        <p14:creationId xmlns:p14="http://schemas.microsoft.com/office/powerpoint/2010/main" val="18344184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316286" y="1760667"/>
            <a:ext cx="3680532" cy="390525"/>
          </a:xfrm>
        </p:spPr>
        <p:txBody>
          <a:bodyPr anchor="b">
            <a:noAutofit/>
          </a:bodyPr>
          <a:lstStyle>
            <a:lvl1pPr marL="0" indent="0" algn="l" defTabSz="914400" rtl="0" eaLnBrk="1" latinLnBrk="0" hangingPunct="1">
              <a:buNone/>
              <a:defRPr lang="en-US" sz="2000" b="0" i="0" kern="1200" dirty="0">
                <a:solidFill>
                  <a:schemeClr val="accent3"/>
                </a:solidFill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</a:pPr>
            <a:r>
              <a:rPr lang="en-US" dirty="0"/>
              <a:t>Title Here</a:t>
            </a:r>
          </a:p>
        </p:txBody>
      </p:sp>
      <p:sp>
        <p:nvSpPr>
          <p:cNvPr id="10" name="Text Placeholder 30"/>
          <p:cNvSpPr>
            <a:spLocks noGrp="1"/>
          </p:cNvSpPr>
          <p:nvPr>
            <p:ph type="body" sz="quarter" idx="14" hasCustomPrompt="1"/>
          </p:nvPr>
        </p:nvSpPr>
        <p:spPr>
          <a:xfrm>
            <a:off x="4871096" y="1760667"/>
            <a:ext cx="3680532" cy="390525"/>
          </a:xfrm>
        </p:spPr>
        <p:txBody>
          <a:bodyPr anchor="b">
            <a:noAutofit/>
          </a:bodyPr>
          <a:lstStyle>
            <a:lvl1pPr marL="0" indent="0" algn="l" defTabSz="914400" rtl="0" eaLnBrk="1" latinLnBrk="0" hangingPunct="1">
              <a:buNone/>
              <a:defRPr lang="en-US" sz="2000" b="0" i="0" kern="1200" dirty="0">
                <a:solidFill>
                  <a:schemeClr val="accent3"/>
                </a:solidFill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</a:pPr>
            <a:r>
              <a:rPr lang="en-US" dirty="0"/>
              <a:t>Title Here</a:t>
            </a:r>
          </a:p>
        </p:txBody>
      </p:sp>
      <p:sp>
        <p:nvSpPr>
          <p:cNvPr id="13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316285" y="2212351"/>
            <a:ext cx="3680532" cy="24511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400" b="0" i="0" kern="1200" dirty="0" smtClean="0">
                <a:solidFill>
                  <a:schemeClr val="tx1"/>
                </a:solidFill>
                <a:latin typeface="+mn-lt"/>
                <a:ea typeface="Gotham Light" charset="0"/>
                <a:cs typeface="Gotham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4" name="Text Placeholder 20"/>
          <p:cNvSpPr>
            <a:spLocks noGrp="1"/>
          </p:cNvSpPr>
          <p:nvPr>
            <p:ph type="body" sz="quarter" idx="15"/>
          </p:nvPr>
        </p:nvSpPr>
        <p:spPr>
          <a:xfrm>
            <a:off x="4871095" y="2212351"/>
            <a:ext cx="3680532" cy="24511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400" b="0" i="0" kern="1200" dirty="0" smtClean="0">
                <a:solidFill>
                  <a:schemeClr val="tx1"/>
                </a:solidFill>
                <a:latin typeface="+mn-lt"/>
                <a:ea typeface="Gotham Light" charset="0"/>
                <a:cs typeface="Gotham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33417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65F210F2-521B-6741-B975-50EF2D4EC1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6286" y="1760667"/>
            <a:ext cx="2601844" cy="390525"/>
          </a:xfrm>
        </p:spPr>
        <p:txBody>
          <a:bodyPr anchor="b">
            <a:noAutofit/>
          </a:bodyPr>
          <a:lstStyle>
            <a:lvl1pPr marL="0" indent="0" algn="l" defTabSz="914400" rtl="0" eaLnBrk="1" latinLnBrk="0" hangingPunct="1">
              <a:buNone/>
              <a:defRPr lang="en-US" sz="2000" b="0" i="0" kern="1200" dirty="0">
                <a:solidFill>
                  <a:schemeClr val="accent1"/>
                </a:solidFill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</a:pPr>
            <a:r>
              <a:rPr lang="en-US" dirty="0"/>
              <a:t>Title Here</a:t>
            </a:r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C6336D19-C3A6-B54B-B7DA-6CC247A3B5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6285" y="2228253"/>
            <a:ext cx="2601844" cy="24511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400" b="0" i="0" kern="1200" dirty="0" smtClean="0">
                <a:solidFill>
                  <a:schemeClr val="tx1"/>
                </a:solidFill>
                <a:latin typeface="+mn-lt"/>
                <a:ea typeface="Gotham Light" charset="0"/>
                <a:cs typeface="Gotham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5" name="Text Placeholder 30">
            <a:extLst>
              <a:ext uri="{FF2B5EF4-FFF2-40B4-BE49-F238E27FC236}">
                <a16:creationId xmlns:a16="http://schemas.microsoft.com/office/drawing/2014/main" id="{5F626A8B-0B08-5A4E-AAA8-5CC16015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58269" y="1760667"/>
            <a:ext cx="2601844" cy="390525"/>
          </a:xfrm>
        </p:spPr>
        <p:txBody>
          <a:bodyPr anchor="b">
            <a:noAutofit/>
          </a:bodyPr>
          <a:lstStyle>
            <a:lvl1pPr marL="0" indent="0" algn="l" defTabSz="914400" rtl="0" eaLnBrk="1" latinLnBrk="0" hangingPunct="1">
              <a:buNone/>
              <a:defRPr lang="en-US" sz="2000" b="0" i="0" kern="1200" dirty="0">
                <a:solidFill>
                  <a:schemeClr val="accent1"/>
                </a:solidFill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</a:pPr>
            <a:r>
              <a:rPr lang="en-US" dirty="0"/>
              <a:t>Title Here</a:t>
            </a:r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6736DCF7-76FB-D641-9BC4-BEA06A076A3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58268" y="2228253"/>
            <a:ext cx="2601844" cy="24511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400" b="0" i="0" kern="1200" dirty="0" smtClean="0">
                <a:solidFill>
                  <a:schemeClr val="tx1"/>
                </a:solidFill>
                <a:latin typeface="+mn-lt"/>
                <a:ea typeface="Gotham Light" charset="0"/>
                <a:cs typeface="Gotham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7" name="Text Placeholder 30">
            <a:extLst>
              <a:ext uri="{FF2B5EF4-FFF2-40B4-BE49-F238E27FC236}">
                <a16:creationId xmlns:a16="http://schemas.microsoft.com/office/drawing/2014/main" id="{9030E0D3-B5C3-8F43-B31B-2885A9BCA26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00250" y="1760667"/>
            <a:ext cx="2601844" cy="390525"/>
          </a:xfrm>
        </p:spPr>
        <p:txBody>
          <a:bodyPr anchor="b">
            <a:noAutofit/>
          </a:bodyPr>
          <a:lstStyle>
            <a:lvl1pPr marL="0" indent="0" algn="l" defTabSz="914400" rtl="0" eaLnBrk="1" latinLnBrk="0" hangingPunct="1">
              <a:buNone/>
              <a:defRPr lang="en-US" sz="2000" b="0" i="0" kern="1200" dirty="0">
                <a:solidFill>
                  <a:schemeClr val="accent1"/>
                </a:solidFill>
                <a:latin typeface="+mn-lt"/>
                <a:ea typeface="Segoe UI Light" charset="0"/>
                <a:cs typeface="Segoe UI Light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</a:pPr>
            <a:r>
              <a:rPr lang="en-US" dirty="0"/>
              <a:t>Title Here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9B6C99B5-835B-5B44-9225-15F0E3BE23A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00249" y="2228253"/>
            <a:ext cx="2601844" cy="24511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400" b="0" i="0" kern="1200" dirty="0" smtClean="0">
                <a:solidFill>
                  <a:schemeClr val="tx1"/>
                </a:solidFill>
                <a:latin typeface="+mn-lt"/>
                <a:ea typeface="Gotham Light" charset="0"/>
                <a:cs typeface="Gotham Light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05836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22028" y="1331129"/>
            <a:ext cx="8229600" cy="328519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chemeClr val="accent3"/>
              </a:buClr>
              <a:buFontTx/>
              <a:buNone/>
              <a:defRPr sz="2000">
                <a:solidFill>
                  <a:schemeClr val="tx1"/>
                </a:solidFill>
                <a:latin typeface="Consolas"/>
                <a:cs typeface="Consolas"/>
              </a:defRPr>
            </a:lvl1pPr>
            <a:lvl2pPr marL="0" indent="0">
              <a:buClr>
                <a:schemeClr val="accent3"/>
              </a:buClr>
              <a:buFontTx/>
              <a:buNone/>
              <a:defRPr sz="1800">
                <a:solidFill>
                  <a:schemeClr val="tx1"/>
                </a:solidFill>
                <a:latin typeface="Consolas"/>
                <a:cs typeface="Consolas"/>
              </a:defRPr>
            </a:lvl2pPr>
            <a:lvl3pPr marL="295275" indent="0">
              <a:buClr>
                <a:schemeClr val="accent3"/>
              </a:buClr>
              <a:buFontTx/>
              <a:buNone/>
              <a:defRPr sz="1600">
                <a:solidFill>
                  <a:schemeClr val="tx1"/>
                </a:solidFill>
                <a:latin typeface="Consolas"/>
                <a:cs typeface="Consolas"/>
              </a:defRPr>
            </a:lvl3pPr>
            <a:lvl4pPr marL="579438" indent="0">
              <a:buClr>
                <a:schemeClr val="accent3"/>
              </a:buClr>
              <a:buFontTx/>
              <a:buNone/>
              <a:defRPr sz="1600">
                <a:solidFill>
                  <a:schemeClr val="tx1"/>
                </a:solidFill>
                <a:latin typeface="Consolas"/>
                <a:cs typeface="Consolas"/>
              </a:defRPr>
            </a:lvl4pPr>
            <a:lvl5pPr marL="846138" indent="0">
              <a:buClr>
                <a:schemeClr val="accent3"/>
              </a:buClr>
              <a:buFontTx/>
              <a:buNone/>
              <a:defRPr sz="1600">
                <a:solidFill>
                  <a:schemeClr val="tx1"/>
                </a:solidFill>
                <a:latin typeface="Consolas"/>
                <a:cs typeface="Consola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4499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>
            <a:extLst>
              <a:ext uri="{FF2B5EF4-FFF2-40B4-BE49-F238E27FC236}">
                <a16:creationId xmlns:a16="http://schemas.microsoft.com/office/drawing/2014/main" id="{C1A65FC1-100B-B44F-BE3D-AA9185B33F1C}"/>
              </a:ext>
            </a:extLst>
          </p:cNvPr>
          <p:cNvSpPr/>
          <p:nvPr userDrawn="1"/>
        </p:nvSpPr>
        <p:spPr>
          <a:xfrm rot="5400000" flipH="1">
            <a:off x="3863947" y="-141123"/>
            <a:ext cx="1416106" cy="9191717"/>
          </a:xfrm>
          <a:custGeom>
            <a:avLst/>
            <a:gdLst>
              <a:gd name="connsiteX0" fmla="*/ 0 w 4315938"/>
              <a:gd name="connsiteY0" fmla="*/ 9144002 h 9144002"/>
              <a:gd name="connsiteX1" fmla="*/ 1078985 w 4315938"/>
              <a:gd name="connsiteY1" fmla="*/ 0 h 9144002"/>
              <a:gd name="connsiteX2" fmla="*/ 4315938 w 4315938"/>
              <a:gd name="connsiteY2" fmla="*/ 0 h 9144002"/>
              <a:gd name="connsiteX3" fmla="*/ 3236954 w 4315938"/>
              <a:gd name="connsiteY3" fmla="*/ 9144002 h 9144002"/>
              <a:gd name="connsiteX4" fmla="*/ 0 w 4315938"/>
              <a:gd name="connsiteY4" fmla="*/ 9144002 h 9144002"/>
              <a:gd name="connsiteX0" fmla="*/ 0 w 4315938"/>
              <a:gd name="connsiteY0" fmla="*/ 9144002 h 9144002"/>
              <a:gd name="connsiteX1" fmla="*/ 3066811 w 4315938"/>
              <a:gd name="connsiteY1" fmla="*/ 548640 h 9144002"/>
              <a:gd name="connsiteX2" fmla="*/ 4315938 w 4315938"/>
              <a:gd name="connsiteY2" fmla="*/ 0 h 9144002"/>
              <a:gd name="connsiteX3" fmla="*/ 3236954 w 4315938"/>
              <a:gd name="connsiteY3" fmla="*/ 9144002 h 9144002"/>
              <a:gd name="connsiteX4" fmla="*/ 0 w 4315938"/>
              <a:gd name="connsiteY4" fmla="*/ 9144002 h 9144002"/>
              <a:gd name="connsiteX0" fmla="*/ 0 w 1532981"/>
              <a:gd name="connsiteY0" fmla="*/ 8436336 h 9144002"/>
              <a:gd name="connsiteX1" fmla="*/ 283854 w 1532981"/>
              <a:gd name="connsiteY1" fmla="*/ 548640 h 9144002"/>
              <a:gd name="connsiteX2" fmla="*/ 1532981 w 1532981"/>
              <a:gd name="connsiteY2" fmla="*/ 0 h 9144002"/>
              <a:gd name="connsiteX3" fmla="*/ 453997 w 1532981"/>
              <a:gd name="connsiteY3" fmla="*/ 9144002 h 9144002"/>
              <a:gd name="connsiteX4" fmla="*/ 0 w 1532981"/>
              <a:gd name="connsiteY4" fmla="*/ 8436336 h 9144002"/>
              <a:gd name="connsiteX0" fmla="*/ 0 w 1413712"/>
              <a:gd name="connsiteY0" fmla="*/ 9167859 h 9167859"/>
              <a:gd name="connsiteX1" fmla="*/ 164585 w 1413712"/>
              <a:gd name="connsiteY1" fmla="*/ 548640 h 9167859"/>
              <a:gd name="connsiteX2" fmla="*/ 1413712 w 1413712"/>
              <a:gd name="connsiteY2" fmla="*/ 0 h 9167859"/>
              <a:gd name="connsiteX3" fmla="*/ 334728 w 1413712"/>
              <a:gd name="connsiteY3" fmla="*/ 9144002 h 9167859"/>
              <a:gd name="connsiteX4" fmla="*/ 0 w 1413712"/>
              <a:gd name="connsiteY4" fmla="*/ 9167859 h 9167859"/>
              <a:gd name="connsiteX0" fmla="*/ 2394 w 1416106"/>
              <a:gd name="connsiteY0" fmla="*/ 9191717 h 9191717"/>
              <a:gd name="connsiteX1" fmla="*/ 0 w 1416106"/>
              <a:gd name="connsiteY1" fmla="*/ 0 h 9191717"/>
              <a:gd name="connsiteX2" fmla="*/ 1416106 w 1416106"/>
              <a:gd name="connsiteY2" fmla="*/ 23858 h 9191717"/>
              <a:gd name="connsiteX3" fmla="*/ 337122 w 1416106"/>
              <a:gd name="connsiteY3" fmla="*/ 9167860 h 9191717"/>
              <a:gd name="connsiteX4" fmla="*/ 2394 w 1416106"/>
              <a:gd name="connsiteY4" fmla="*/ 9191717 h 919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6106" h="9191717">
                <a:moveTo>
                  <a:pt x="2394" y="9191717"/>
                </a:moveTo>
                <a:lnTo>
                  <a:pt x="0" y="0"/>
                </a:lnTo>
                <a:lnTo>
                  <a:pt x="1416106" y="23858"/>
                </a:lnTo>
                <a:lnTo>
                  <a:pt x="337122" y="9167860"/>
                </a:lnTo>
                <a:lnTo>
                  <a:pt x="2394" y="919171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22C3309-0C9E-E94A-9732-29D871F35427}"/>
              </a:ext>
            </a:extLst>
          </p:cNvPr>
          <p:cNvSpPr txBox="1">
            <a:spLocks/>
          </p:cNvSpPr>
          <p:nvPr userDrawn="1"/>
        </p:nvSpPr>
        <p:spPr>
          <a:xfrm>
            <a:off x="377565" y="1016106"/>
            <a:ext cx="4445659" cy="7066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3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54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r>
              <a:rPr lang="en-CA" dirty="0">
                <a:solidFill>
                  <a:schemeClr val="tx1"/>
                </a:solidFill>
              </a:rPr>
              <a:t>Thank You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9BF7082-1CF5-284C-9086-C3BABDD2D3C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14478" y="2615645"/>
            <a:ext cx="1533525" cy="276225"/>
          </a:xfrm>
        </p:spPr>
        <p:txBody>
          <a:bodyPr/>
          <a:lstStyle>
            <a:lvl1pPr marL="0" algn="l" defTabSz="914400" rtl="0" eaLnBrk="1" latinLnBrk="0" hangingPunct="1">
              <a:def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z="1100" dirty="0" err="1">
                <a:solidFill>
                  <a:schemeClr val="accent1"/>
                </a:solidFill>
              </a:rPr>
              <a:t>email@company.com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CC6BF34-E592-B849-B8B2-C232CF393F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7497" y="2615645"/>
            <a:ext cx="1533525" cy="276225"/>
          </a:xfrm>
        </p:spPr>
        <p:txBody>
          <a:bodyPr/>
          <a:lstStyle>
            <a:lvl1pPr marL="0" algn="l" defTabSz="914400" rtl="0" eaLnBrk="1" latinLnBrk="0" hangingPunct="1">
              <a:def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z="1100" dirty="0">
                <a:solidFill>
                  <a:schemeClr val="accent1"/>
                </a:solidFill>
              </a:rPr>
              <a:t>@</a:t>
            </a:r>
            <a:r>
              <a:rPr lang="en-US" sz="1100" dirty="0" err="1">
                <a:solidFill>
                  <a:schemeClr val="accent1"/>
                </a:solidFill>
              </a:rPr>
              <a:t>yourhandle</a:t>
            </a:r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B35517-332C-5A4D-A02B-7F64792852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2681" y="2052183"/>
            <a:ext cx="5033962" cy="436576"/>
          </a:xfr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  <a:defRPr lang="en-US" sz="2000" b="0" i="0" kern="1200" baseline="0" dirty="0">
                <a:solidFill>
                  <a:schemeClr val="accent3"/>
                </a:solidFill>
                <a:latin typeface="+mn-lt"/>
                <a:ea typeface="+mn-ea"/>
                <a:cs typeface="Segoe UI Light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9EC6550-86FD-FA43-9BBA-C102D365E4B6}"/>
              </a:ext>
            </a:extLst>
          </p:cNvPr>
          <p:cNvGrpSpPr/>
          <p:nvPr userDrawn="1"/>
        </p:nvGrpSpPr>
        <p:grpSpPr>
          <a:xfrm rot="21411116">
            <a:off x="7567942" y="3144193"/>
            <a:ext cx="1126709" cy="1144500"/>
            <a:chOff x="-304882" y="3583735"/>
            <a:chExt cx="1397665" cy="1419734"/>
          </a:xfrm>
        </p:grpSpPr>
        <p:sp>
          <p:nvSpPr>
            <p:cNvPr id="23" name="Parallelogram 3">
              <a:extLst>
                <a:ext uri="{FF2B5EF4-FFF2-40B4-BE49-F238E27FC236}">
                  <a16:creationId xmlns:a16="http://schemas.microsoft.com/office/drawing/2014/main" id="{BBC7CBDA-DA80-A145-AA2C-302A86003B03}"/>
                </a:ext>
              </a:extLst>
            </p:cNvPr>
            <p:cNvSpPr/>
            <p:nvPr userDrawn="1"/>
          </p:nvSpPr>
          <p:spPr>
            <a:xfrm>
              <a:off x="59764" y="4257344"/>
              <a:ext cx="672205" cy="746125"/>
            </a:xfrm>
            <a:custGeom>
              <a:avLst/>
              <a:gdLst>
                <a:gd name="connsiteX0" fmla="*/ 0 w 535680"/>
                <a:gd name="connsiteY0" fmla="*/ 450850 h 450850"/>
                <a:gd name="connsiteX1" fmla="*/ 112713 w 535680"/>
                <a:gd name="connsiteY1" fmla="*/ 0 h 450850"/>
                <a:gd name="connsiteX2" fmla="*/ 535680 w 535680"/>
                <a:gd name="connsiteY2" fmla="*/ 0 h 450850"/>
                <a:gd name="connsiteX3" fmla="*/ 422968 w 535680"/>
                <a:gd name="connsiteY3" fmla="*/ 450850 h 450850"/>
                <a:gd name="connsiteX4" fmla="*/ 0 w 535680"/>
                <a:gd name="connsiteY4" fmla="*/ 450850 h 450850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734118 w 846830"/>
                <a:gd name="connsiteY3" fmla="*/ 450850 h 746125"/>
                <a:gd name="connsiteX4" fmla="*/ 0 w 846830"/>
                <a:gd name="connsiteY4" fmla="*/ 746125 h 746125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232468 w 846830"/>
                <a:gd name="connsiteY3" fmla="*/ 736600 h 746125"/>
                <a:gd name="connsiteX4" fmla="*/ 0 w 846830"/>
                <a:gd name="connsiteY4" fmla="*/ 746125 h 746125"/>
                <a:gd name="connsiteX0" fmla="*/ 0 w 535680"/>
                <a:gd name="connsiteY0" fmla="*/ 752475 h 752475"/>
                <a:gd name="connsiteX1" fmla="*/ 423863 w 535680"/>
                <a:gd name="connsiteY1" fmla="*/ 6350 h 752475"/>
                <a:gd name="connsiteX2" fmla="*/ 535680 w 535680"/>
                <a:gd name="connsiteY2" fmla="*/ 0 h 752475"/>
                <a:gd name="connsiteX3" fmla="*/ 232468 w 535680"/>
                <a:gd name="connsiteY3" fmla="*/ 742950 h 752475"/>
                <a:gd name="connsiteX4" fmla="*/ 0 w 535680"/>
                <a:gd name="connsiteY4" fmla="*/ 752475 h 75247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32468 w 672205"/>
                <a:gd name="connsiteY3" fmla="*/ 736600 h 746125"/>
                <a:gd name="connsiteX4" fmla="*/ 0 w 672205"/>
                <a:gd name="connsiteY4" fmla="*/ 746125 h 74612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41993 w 672205"/>
                <a:gd name="connsiteY3" fmla="*/ 746125 h 746125"/>
                <a:gd name="connsiteX4" fmla="*/ 0 w 672205"/>
                <a:gd name="connsiteY4" fmla="*/ 746125 h 746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2205" h="746125">
                  <a:moveTo>
                    <a:pt x="0" y="746125"/>
                  </a:moveTo>
                  <a:lnTo>
                    <a:pt x="423863" y="0"/>
                  </a:lnTo>
                  <a:lnTo>
                    <a:pt x="672205" y="0"/>
                  </a:lnTo>
                  <a:lnTo>
                    <a:pt x="241993" y="746125"/>
                  </a:lnTo>
                  <a:lnTo>
                    <a:pt x="0" y="74612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Parallelogram 3">
              <a:extLst>
                <a:ext uri="{FF2B5EF4-FFF2-40B4-BE49-F238E27FC236}">
                  <a16:creationId xmlns:a16="http://schemas.microsoft.com/office/drawing/2014/main" id="{066DCD9C-F2BD-3D4D-AFA6-E21F50861417}"/>
                </a:ext>
              </a:extLst>
            </p:cNvPr>
            <p:cNvSpPr/>
            <p:nvPr userDrawn="1"/>
          </p:nvSpPr>
          <p:spPr>
            <a:xfrm>
              <a:off x="572977" y="3583735"/>
              <a:ext cx="519806" cy="476250"/>
            </a:xfrm>
            <a:custGeom>
              <a:avLst/>
              <a:gdLst>
                <a:gd name="connsiteX0" fmla="*/ 0 w 535680"/>
                <a:gd name="connsiteY0" fmla="*/ 450850 h 450850"/>
                <a:gd name="connsiteX1" fmla="*/ 112713 w 535680"/>
                <a:gd name="connsiteY1" fmla="*/ 0 h 450850"/>
                <a:gd name="connsiteX2" fmla="*/ 535680 w 535680"/>
                <a:gd name="connsiteY2" fmla="*/ 0 h 450850"/>
                <a:gd name="connsiteX3" fmla="*/ 422968 w 535680"/>
                <a:gd name="connsiteY3" fmla="*/ 450850 h 450850"/>
                <a:gd name="connsiteX4" fmla="*/ 0 w 535680"/>
                <a:gd name="connsiteY4" fmla="*/ 450850 h 450850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734118 w 846830"/>
                <a:gd name="connsiteY3" fmla="*/ 450850 h 746125"/>
                <a:gd name="connsiteX4" fmla="*/ 0 w 846830"/>
                <a:gd name="connsiteY4" fmla="*/ 746125 h 746125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232468 w 846830"/>
                <a:gd name="connsiteY3" fmla="*/ 736600 h 746125"/>
                <a:gd name="connsiteX4" fmla="*/ 0 w 846830"/>
                <a:gd name="connsiteY4" fmla="*/ 746125 h 746125"/>
                <a:gd name="connsiteX0" fmla="*/ 0 w 535680"/>
                <a:gd name="connsiteY0" fmla="*/ 752475 h 752475"/>
                <a:gd name="connsiteX1" fmla="*/ 423863 w 535680"/>
                <a:gd name="connsiteY1" fmla="*/ 6350 h 752475"/>
                <a:gd name="connsiteX2" fmla="*/ 535680 w 535680"/>
                <a:gd name="connsiteY2" fmla="*/ 0 h 752475"/>
                <a:gd name="connsiteX3" fmla="*/ 232468 w 535680"/>
                <a:gd name="connsiteY3" fmla="*/ 742950 h 752475"/>
                <a:gd name="connsiteX4" fmla="*/ 0 w 535680"/>
                <a:gd name="connsiteY4" fmla="*/ 752475 h 75247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32468 w 672205"/>
                <a:gd name="connsiteY3" fmla="*/ 736600 h 746125"/>
                <a:gd name="connsiteX4" fmla="*/ 0 w 672205"/>
                <a:gd name="connsiteY4" fmla="*/ 746125 h 74612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41993 w 672205"/>
                <a:gd name="connsiteY3" fmla="*/ 746125 h 746125"/>
                <a:gd name="connsiteX4" fmla="*/ 0 w 672205"/>
                <a:gd name="connsiteY4" fmla="*/ 746125 h 746125"/>
                <a:gd name="connsiteX0" fmla="*/ 0 w 589655"/>
                <a:gd name="connsiteY0" fmla="*/ 746125 h 746125"/>
                <a:gd name="connsiteX1" fmla="*/ 423863 w 589655"/>
                <a:gd name="connsiteY1" fmla="*/ 0 h 746125"/>
                <a:gd name="connsiteX2" fmla="*/ 589655 w 589655"/>
                <a:gd name="connsiteY2" fmla="*/ 146050 h 746125"/>
                <a:gd name="connsiteX3" fmla="*/ 241993 w 589655"/>
                <a:gd name="connsiteY3" fmla="*/ 746125 h 746125"/>
                <a:gd name="connsiteX4" fmla="*/ 0 w 589655"/>
                <a:gd name="connsiteY4" fmla="*/ 746125 h 746125"/>
                <a:gd name="connsiteX0" fmla="*/ 0 w 589655"/>
                <a:gd name="connsiteY0" fmla="*/ 600075 h 600075"/>
                <a:gd name="connsiteX1" fmla="*/ 334963 w 589655"/>
                <a:gd name="connsiteY1" fmla="*/ 3175 h 600075"/>
                <a:gd name="connsiteX2" fmla="*/ 589655 w 589655"/>
                <a:gd name="connsiteY2" fmla="*/ 0 h 600075"/>
                <a:gd name="connsiteX3" fmla="*/ 241993 w 589655"/>
                <a:gd name="connsiteY3" fmla="*/ 600075 h 600075"/>
                <a:gd name="connsiteX4" fmla="*/ 0 w 589655"/>
                <a:gd name="connsiteY4" fmla="*/ 600075 h 600075"/>
                <a:gd name="connsiteX0" fmla="*/ 0 w 589655"/>
                <a:gd name="connsiteY0" fmla="*/ 600075 h 600075"/>
                <a:gd name="connsiteX1" fmla="*/ 265113 w 589655"/>
                <a:gd name="connsiteY1" fmla="*/ 123825 h 600075"/>
                <a:gd name="connsiteX2" fmla="*/ 589655 w 589655"/>
                <a:gd name="connsiteY2" fmla="*/ 0 h 600075"/>
                <a:gd name="connsiteX3" fmla="*/ 241993 w 589655"/>
                <a:gd name="connsiteY3" fmla="*/ 600075 h 600075"/>
                <a:gd name="connsiteX4" fmla="*/ 0 w 589655"/>
                <a:gd name="connsiteY4" fmla="*/ 600075 h 600075"/>
                <a:gd name="connsiteX0" fmla="*/ 0 w 526155"/>
                <a:gd name="connsiteY0" fmla="*/ 485775 h 485775"/>
                <a:gd name="connsiteX1" fmla="*/ 265113 w 526155"/>
                <a:gd name="connsiteY1" fmla="*/ 9525 h 485775"/>
                <a:gd name="connsiteX2" fmla="*/ 526155 w 526155"/>
                <a:gd name="connsiteY2" fmla="*/ 0 h 485775"/>
                <a:gd name="connsiteX3" fmla="*/ 241993 w 526155"/>
                <a:gd name="connsiteY3" fmla="*/ 485775 h 485775"/>
                <a:gd name="connsiteX4" fmla="*/ 0 w 526155"/>
                <a:gd name="connsiteY4" fmla="*/ 485775 h 485775"/>
                <a:gd name="connsiteX0" fmla="*/ 0 w 519805"/>
                <a:gd name="connsiteY0" fmla="*/ 476250 h 476250"/>
                <a:gd name="connsiteX1" fmla="*/ 265113 w 519805"/>
                <a:gd name="connsiteY1" fmla="*/ 0 h 476250"/>
                <a:gd name="connsiteX2" fmla="*/ 519805 w 519805"/>
                <a:gd name="connsiteY2" fmla="*/ 3175 h 476250"/>
                <a:gd name="connsiteX3" fmla="*/ 241993 w 519805"/>
                <a:gd name="connsiteY3" fmla="*/ 476250 h 476250"/>
                <a:gd name="connsiteX4" fmla="*/ 0 w 519805"/>
                <a:gd name="connsiteY4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9805" h="476250">
                  <a:moveTo>
                    <a:pt x="0" y="476250"/>
                  </a:moveTo>
                  <a:lnTo>
                    <a:pt x="265113" y="0"/>
                  </a:lnTo>
                  <a:lnTo>
                    <a:pt x="519805" y="3175"/>
                  </a:lnTo>
                  <a:lnTo>
                    <a:pt x="241993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Parallelogram 3">
              <a:extLst>
                <a:ext uri="{FF2B5EF4-FFF2-40B4-BE49-F238E27FC236}">
                  <a16:creationId xmlns:a16="http://schemas.microsoft.com/office/drawing/2014/main" id="{05E14175-8351-AA4D-A6AD-22B96E46514D}"/>
                </a:ext>
              </a:extLst>
            </p:cNvPr>
            <p:cNvSpPr/>
            <p:nvPr userDrawn="1"/>
          </p:nvSpPr>
          <p:spPr>
            <a:xfrm>
              <a:off x="-304882" y="3963850"/>
              <a:ext cx="672205" cy="746125"/>
            </a:xfrm>
            <a:custGeom>
              <a:avLst/>
              <a:gdLst>
                <a:gd name="connsiteX0" fmla="*/ 0 w 535680"/>
                <a:gd name="connsiteY0" fmla="*/ 450850 h 450850"/>
                <a:gd name="connsiteX1" fmla="*/ 112713 w 535680"/>
                <a:gd name="connsiteY1" fmla="*/ 0 h 450850"/>
                <a:gd name="connsiteX2" fmla="*/ 535680 w 535680"/>
                <a:gd name="connsiteY2" fmla="*/ 0 h 450850"/>
                <a:gd name="connsiteX3" fmla="*/ 422968 w 535680"/>
                <a:gd name="connsiteY3" fmla="*/ 450850 h 450850"/>
                <a:gd name="connsiteX4" fmla="*/ 0 w 535680"/>
                <a:gd name="connsiteY4" fmla="*/ 450850 h 450850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734118 w 846830"/>
                <a:gd name="connsiteY3" fmla="*/ 450850 h 746125"/>
                <a:gd name="connsiteX4" fmla="*/ 0 w 846830"/>
                <a:gd name="connsiteY4" fmla="*/ 746125 h 746125"/>
                <a:gd name="connsiteX0" fmla="*/ 0 w 846830"/>
                <a:gd name="connsiteY0" fmla="*/ 746125 h 746125"/>
                <a:gd name="connsiteX1" fmla="*/ 423863 w 846830"/>
                <a:gd name="connsiteY1" fmla="*/ 0 h 746125"/>
                <a:gd name="connsiteX2" fmla="*/ 846830 w 846830"/>
                <a:gd name="connsiteY2" fmla="*/ 0 h 746125"/>
                <a:gd name="connsiteX3" fmla="*/ 232468 w 846830"/>
                <a:gd name="connsiteY3" fmla="*/ 736600 h 746125"/>
                <a:gd name="connsiteX4" fmla="*/ 0 w 846830"/>
                <a:gd name="connsiteY4" fmla="*/ 746125 h 746125"/>
                <a:gd name="connsiteX0" fmla="*/ 0 w 535680"/>
                <a:gd name="connsiteY0" fmla="*/ 752475 h 752475"/>
                <a:gd name="connsiteX1" fmla="*/ 423863 w 535680"/>
                <a:gd name="connsiteY1" fmla="*/ 6350 h 752475"/>
                <a:gd name="connsiteX2" fmla="*/ 535680 w 535680"/>
                <a:gd name="connsiteY2" fmla="*/ 0 h 752475"/>
                <a:gd name="connsiteX3" fmla="*/ 232468 w 535680"/>
                <a:gd name="connsiteY3" fmla="*/ 742950 h 752475"/>
                <a:gd name="connsiteX4" fmla="*/ 0 w 535680"/>
                <a:gd name="connsiteY4" fmla="*/ 752475 h 75247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32468 w 672205"/>
                <a:gd name="connsiteY3" fmla="*/ 736600 h 746125"/>
                <a:gd name="connsiteX4" fmla="*/ 0 w 672205"/>
                <a:gd name="connsiteY4" fmla="*/ 746125 h 746125"/>
                <a:gd name="connsiteX0" fmla="*/ 0 w 672205"/>
                <a:gd name="connsiteY0" fmla="*/ 746125 h 746125"/>
                <a:gd name="connsiteX1" fmla="*/ 423863 w 672205"/>
                <a:gd name="connsiteY1" fmla="*/ 0 h 746125"/>
                <a:gd name="connsiteX2" fmla="*/ 672205 w 672205"/>
                <a:gd name="connsiteY2" fmla="*/ 0 h 746125"/>
                <a:gd name="connsiteX3" fmla="*/ 241993 w 672205"/>
                <a:gd name="connsiteY3" fmla="*/ 746125 h 746125"/>
                <a:gd name="connsiteX4" fmla="*/ 0 w 672205"/>
                <a:gd name="connsiteY4" fmla="*/ 746125 h 746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2205" h="746125">
                  <a:moveTo>
                    <a:pt x="0" y="746125"/>
                  </a:moveTo>
                  <a:lnTo>
                    <a:pt x="423863" y="0"/>
                  </a:lnTo>
                  <a:lnTo>
                    <a:pt x="672205" y="0"/>
                  </a:lnTo>
                  <a:lnTo>
                    <a:pt x="241993" y="746125"/>
                  </a:lnTo>
                  <a:lnTo>
                    <a:pt x="0" y="74612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9D8C10DC-BED7-4E4A-8BE1-DCD5CC8193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9183" y="4731657"/>
            <a:ext cx="700645" cy="29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3466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CBE0D08-EAB2-466E-96DE-5CAB2FBFFC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3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50CBD1-249B-4C83-A631-A92C0A25F4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697" y="1200149"/>
            <a:ext cx="6858000" cy="1790700"/>
          </a:xfrm>
        </p:spPr>
        <p:txBody>
          <a:bodyPr anchor="b"/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38389C-B08A-4D81-913A-0E2065AD0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6697" y="2993705"/>
            <a:ext cx="6858000" cy="124182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1215E-4F15-46A6-9578-08B473C86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4BDE1A-9F93-4560-B942-869CF46E25EE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8B42B-5DD7-4680-9283-095FC48F6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DE2229-46EE-434C-837B-83AACE237F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751" y="-460772"/>
            <a:ext cx="5905500" cy="332184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5F840F-0D10-4CD1-A794-9B63C815F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DE0DE0-89F3-4FD9-B0B2-339554AA82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17863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B0FA0-F6E9-4D18-880D-9C6B121B4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D25F9-2502-4CA3-A908-534A4EFD0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739D16-652E-4F14-ACFD-DA46917F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4BDE1A-9F93-4560-B942-869CF46E25EE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2A520-75CC-464B-8A48-8B305B3BD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329EF6-F4DA-45CB-BC41-BE36C3F80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DE0DE0-89F3-4FD9-B0B2-339554AA82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0754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64C4C8C-B655-4BD6-A472-9B577FF7DB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14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6D8B7F-959B-4A08-BA79-D43A31E5A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82304"/>
            <a:ext cx="7886700" cy="2139553"/>
          </a:xfrm>
        </p:spPr>
        <p:txBody>
          <a:bodyPr anchor="b"/>
          <a:lstStyle>
            <a:lvl1pPr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748DBC-DC00-4FCC-8888-956511ADD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DC110-67DC-41BC-AA5E-A4F6D6B9B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4BDE1A-9F93-4560-B942-869CF46E25EE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ABD17-464C-4FFC-A6F4-0F673535A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8F60F6-07B8-467A-A72A-EBA156144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DE0DE0-89F3-4FD9-B0B2-339554AA82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2878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E58D5-E881-4193-A602-93F871668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FF809-0B58-4550-A185-3E475934B5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6E368F-C88F-4019-A423-ECFD1DF5E6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1EF519-FE96-4D6B-A58A-C65BE5DE1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4BDE1A-9F93-4560-B942-869CF46E25EE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02CA2A-AD02-4566-8B9F-720369290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F6B1B9-4775-4416-A70D-5A1940F9C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DE0DE0-89F3-4FD9-B0B2-339554AA82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9645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0F43B-BE76-4EB5-9566-38D6299C9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3C3AA-14BA-4719-8D02-C521CA8D2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C7BAB1-BE09-48EB-885C-4F28489E9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098394-E017-4A24-9A56-E9513B0041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09AACB-0BBA-490F-9358-3C2E71D169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94A055-3787-454C-BADE-7933EA354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4BDE1A-9F93-4560-B942-869CF46E25EE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09BD85-A57D-40FB-8EEB-68906959C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158329-59B0-4743-847E-AEDD1B8E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DE0DE0-89F3-4FD9-B0B2-339554AA82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5987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D9908-0574-45CA-B6C5-C8B4CE108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FA2A0E-0EEF-4BC2-838C-279DAE18E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4BDE1A-9F93-4560-B942-869CF46E25EE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9C5082-EE7A-4FAC-AFC3-0A2ADDB3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ECA7D3-5034-43AD-A3C6-A38F3D1F5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DE0DE0-89F3-4FD9-B0B2-339554AA82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4608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C07635-18B2-42C4-8363-FC4782D5B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DE1A-9F93-4560-B942-869CF46E25EE}" type="datetimeFigureOut">
              <a:rPr lang="en-GB" smtClean="0"/>
              <a:t>24/05/2022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2F8D18-BDC4-4FC1-9D3B-AD344F616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C64DD3-F0D3-4D90-9E8D-5FED97248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E0DE0-89F3-4FD9-B0B2-339554AA82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8020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D098E-914C-45C1-860C-BC8890DBF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2CBEF-8EE6-471D-9556-6CE4231CC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500">
                <a:solidFill>
                  <a:schemeClr val="bg1"/>
                </a:solidFill>
              </a:defRPr>
            </a:lvl4pPr>
            <a:lvl5pPr>
              <a:defRPr sz="1500">
                <a:solidFill>
                  <a:schemeClr val="bg1"/>
                </a:solidFill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DE573-9D06-4226-A684-934CCEC38A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EE88EC-F74E-4E02-AD23-54BAC35E5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4BDE1A-9F93-4560-B942-869CF46E25EE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36061-3D71-4BE5-8630-2186F403E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07BAE2-335A-4ABB-BB25-54441FB2F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DE0DE0-89F3-4FD9-B0B2-339554AA82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9894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24ADE-39B1-4D0D-A465-16AE261B2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B6F239-B6AB-4CD0-ADB3-C41576AB47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74A28-0F82-4BC7-A2E3-BED1E548E7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EC5DB8-63F2-4FAE-BA93-758F98082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4BDE1A-9F93-4560-B942-869CF46E25EE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61FE3D-F668-41DD-9065-C609CA5D0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F4A75E-4BD7-42DF-8112-D41E52432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DE0DE0-89F3-4FD9-B0B2-339554AA82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2346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895A6-9335-44DC-82E9-33C155375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1B961-FA5E-408D-B6A5-E02E56471F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FD3DB-688B-469D-B642-935223F84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4BDE1A-9F93-4560-B942-869CF46E25EE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3D56F-C4CE-41DD-857A-5E74A9745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32CF1B-BA59-4EA3-B77F-9F9414F0A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DE0DE0-89F3-4FD9-B0B2-339554AA82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5747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7A566F-0BDD-4C39-8CF3-72E21735BB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E7FFE7-0378-4AFB-9652-E3E16A89D3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1AC2A-1AA7-4CCA-A751-A1BB88838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4BDE1A-9F93-4560-B942-869CF46E25EE}" type="datetimeFigureOut">
              <a:rPr lang="en-GB" smtClean="0"/>
              <a:pPr/>
              <a:t>24/05/2022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69A4-FB18-4D2C-8221-99B444B73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29D8A-A299-4708-B6B8-C88B7CAE2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DE0DE0-89F3-4FD9-B0B2-339554AA82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650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2E913F-5B22-4DC2-9A18-DEBBC53ED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616600-5D8E-4FDD-91BC-F7759D1C8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0B678-31FA-459B-A1DF-254E900F1D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EAD77-BA25-40F1-8423-67F95D9C10DC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61EAB-D9E2-4669-9501-D81D307E49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A9FE9-FC65-401B-8BFA-60309AFF0D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3E114-A6B7-4049-8B98-7D242338040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043084-4D14-4E1F-AA84-F39C90F80D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3273" y="4757852"/>
            <a:ext cx="581027" cy="23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952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660" r:id="rId13"/>
    <p:sldLayoutId id="2147483683" r:id="rId14"/>
    <p:sldLayoutId id="2147483667" r:id="rId15"/>
    <p:sldLayoutId id="2147483666" r:id="rId16"/>
    <p:sldLayoutId id="2147483682" r:id="rId17"/>
    <p:sldLayoutId id="2147483659" r:id="rId18"/>
    <p:sldLayoutId id="2147483663" r:id="rId19"/>
    <p:sldLayoutId id="2147483678" r:id="rId20"/>
    <p:sldLayoutId id="2147483657" r:id="rId21"/>
    <p:sldLayoutId id="2147483680" r:id="rId2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5CA961-7D2F-4673-AC4D-EA8B592A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C070C-435D-4A23-AB78-F115A7B30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3FC9C-CCE5-4885-A394-35A1D46399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BDE1A-9F93-4560-B942-869CF46E25EE}" type="datetimeFigureOut">
              <a:rPr lang="en-GB" smtClean="0"/>
              <a:t>24/05/2022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4EADA-6759-4F46-B7DC-8C371ED70E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5D2D9-889F-414A-84F5-CC9F69BEB5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E0DE0-89F3-4FD9-B0B2-339554AA82DF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9B6BB3-EBDA-449C-9C78-C6749C2B7163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Picture 7" descr="Logo&#10;&#10;Description automatically generated with low confidence">
            <a:extLst>
              <a:ext uri="{FF2B5EF4-FFF2-40B4-BE49-F238E27FC236}">
                <a16:creationId xmlns:a16="http://schemas.microsoft.com/office/drawing/2014/main" id="{5FE3A772-715A-4B12-8EEF-024E03942787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186738" y="82397"/>
            <a:ext cx="925499" cy="17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341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13.jpeg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dOe18KhtT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http://itrevolution.com/the-three-ways-principles-underpinning-devop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d-gate.com/products/sql-development/sql-compare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09184-F6FF-421D-8508-43182A3C38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3091" y="1913992"/>
            <a:ext cx="6858000" cy="1315515"/>
          </a:xfrm>
        </p:spPr>
        <p:txBody>
          <a:bodyPr>
            <a:normAutofit fontScale="90000"/>
          </a:bodyPr>
          <a:lstStyle/>
          <a:p>
            <a:r>
              <a:rPr lang="en-US" dirty="0"/>
              <a:t>Adopting a DevOps Process for Your Database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639549-6A81-4356-BF19-DD0F760588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3091" y="3232364"/>
            <a:ext cx="6858000" cy="1241822"/>
          </a:xfrm>
        </p:spPr>
        <p:txBody>
          <a:bodyPr/>
          <a:lstStyle/>
          <a:p>
            <a:r>
              <a:rPr lang="en-US" dirty="0"/>
              <a:t>Steve Jones (he/him)</a:t>
            </a:r>
          </a:p>
          <a:p>
            <a:r>
              <a:rPr lang="en-US" dirty="0"/>
              <a:t>Editor, SQL Server Central</a:t>
            </a:r>
          </a:p>
          <a:p>
            <a:r>
              <a:rPr lang="en-US" dirty="0"/>
              <a:t>Advocate, Redgate Software</a:t>
            </a:r>
          </a:p>
        </p:txBody>
      </p:sp>
    </p:spTree>
    <p:extLst>
      <p:ext uri="{BB962C8B-B14F-4D97-AF65-F5344CB8AC3E}">
        <p14:creationId xmlns:p14="http://schemas.microsoft.com/office/powerpoint/2010/main" val="146502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5456" y="1428751"/>
            <a:ext cx="54776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892" indent="-342892">
              <a:buFont typeface="+mj-lt"/>
              <a:buAutoNum type="arabicPeriod"/>
            </a:pPr>
            <a:r>
              <a:rPr lang="en-US" sz="2800" dirty="0">
                <a:latin typeface="Proxima Nova Light" pitchFamily="50" charset="0"/>
              </a:rPr>
              <a:t>The database can be built*</a:t>
            </a:r>
          </a:p>
          <a:p>
            <a:pPr marL="342892" indent="-342892">
              <a:buFont typeface="+mj-lt"/>
              <a:buAutoNum type="arabicPeriod"/>
            </a:pPr>
            <a:r>
              <a:rPr lang="en-US" sz="2800" dirty="0">
                <a:latin typeface="Proxima Nova Light" pitchFamily="50" charset="0"/>
              </a:rPr>
              <a:t>The database can be tested*</a:t>
            </a:r>
          </a:p>
          <a:p>
            <a:pPr marL="342892" indent="-342892">
              <a:buFont typeface="+mj-lt"/>
              <a:buAutoNum type="arabicPeriod"/>
            </a:pPr>
            <a:r>
              <a:rPr lang="en-US" sz="2800" dirty="0">
                <a:latin typeface="Proxima Nova Light" pitchFamily="50" charset="0"/>
              </a:rPr>
              <a:t>The database can be released*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641B61-BE7A-43F2-B381-EEACDCB52A79}"/>
              </a:ext>
            </a:extLst>
          </p:cNvPr>
          <p:cNvSpPr txBox="1"/>
          <p:nvPr/>
        </p:nvSpPr>
        <p:spPr>
          <a:xfrm>
            <a:off x="1285456" y="4312376"/>
            <a:ext cx="7816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roxima Nova Light" pitchFamily="50" charset="0"/>
              </a:rPr>
              <a:t>* like other software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F967A2-A12A-47FC-9081-68157F623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Takeaways</a:t>
            </a:r>
          </a:p>
        </p:txBody>
      </p:sp>
    </p:spTree>
    <p:extLst>
      <p:ext uri="{BB962C8B-B14F-4D97-AF65-F5344CB8AC3E}">
        <p14:creationId xmlns:p14="http://schemas.microsoft.com/office/powerpoint/2010/main" val="3972349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am I?</a:t>
            </a:r>
          </a:p>
          <a:p>
            <a:r>
              <a:rPr lang="en-US" dirty="0"/>
              <a:t>Principles of DevOps</a:t>
            </a:r>
          </a:p>
          <a:p>
            <a:r>
              <a:rPr lang="en-US" dirty="0"/>
              <a:t>The DevOps Software Development Pipeline</a:t>
            </a:r>
          </a:p>
          <a:p>
            <a:r>
              <a:rPr lang="en-US" dirty="0"/>
              <a:t>Evolving Database Development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457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C7204-DD09-482E-94F6-B53623FA7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4890F-024B-457E-928C-10A0A2F32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am I?</a:t>
            </a:r>
          </a:p>
          <a:p>
            <a:r>
              <a:rPr lang="en-US" dirty="0"/>
              <a:t>Principles of DevOps</a:t>
            </a:r>
          </a:p>
          <a:p>
            <a:r>
              <a:rPr lang="en-US" dirty="0"/>
              <a:t>The DevOps Software Development Pipeline</a:t>
            </a:r>
          </a:p>
          <a:p>
            <a:r>
              <a:rPr lang="en-US" dirty="0"/>
              <a:t>Evolving Database Development</a:t>
            </a:r>
          </a:p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339487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47E37AB-6206-4BB3-9F3B-2773DE4ED540}"/>
              </a:ext>
            </a:extLst>
          </p:cNvPr>
          <p:cNvSpPr txBox="1">
            <a:spLocks/>
          </p:cNvSpPr>
          <p:nvPr/>
        </p:nvSpPr>
        <p:spPr bwMode="auto">
          <a:xfrm>
            <a:off x="564266" y="2603622"/>
            <a:ext cx="3255380" cy="1421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6000" b="0" i="0" kern="1200">
                <a:solidFill>
                  <a:srgbClr val="373737"/>
                </a:solidFill>
                <a:latin typeface="Roboto Medium"/>
                <a:ea typeface="+mj-ea"/>
                <a:cs typeface="Roboto Medium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sz="3300" dirty="0">
                <a:solidFill>
                  <a:schemeClr val="tx1"/>
                </a:solidFill>
              </a:rPr>
              <a:t>Steve Jones</a:t>
            </a:r>
          </a:p>
          <a:p>
            <a:r>
              <a:rPr lang="en-US" sz="1350" dirty="0"/>
              <a:t>Advocate, </a:t>
            </a:r>
            <a:r>
              <a:rPr lang="en-US" sz="1350" dirty="0">
                <a:cs typeface="Segoe UI"/>
              </a:rPr>
              <a:t>Redgate Software</a:t>
            </a:r>
          </a:p>
          <a:p>
            <a:r>
              <a:rPr lang="en-US" sz="1350" dirty="0">
                <a:cs typeface="Segoe UI"/>
              </a:rPr>
              <a:t>Editor, SQLServerCentral</a:t>
            </a:r>
            <a:endParaRPr lang="en-US" sz="1350" dirty="0"/>
          </a:p>
        </p:txBody>
      </p:sp>
      <p:sp>
        <p:nvSpPr>
          <p:cNvPr id="4" name="Text Placeholder 149">
            <a:extLst>
              <a:ext uri="{FF2B5EF4-FFF2-40B4-BE49-F238E27FC236}">
                <a16:creationId xmlns:a16="http://schemas.microsoft.com/office/drawing/2014/main" id="{3012DDDD-F344-4BC5-8896-92CF7CD1AD1E}"/>
              </a:ext>
            </a:extLst>
          </p:cNvPr>
          <p:cNvSpPr txBox="1">
            <a:spLocks/>
          </p:cNvSpPr>
          <p:nvPr/>
        </p:nvSpPr>
        <p:spPr>
          <a:xfrm>
            <a:off x="4478927" y="522709"/>
            <a:ext cx="4314734" cy="525665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F9413A"/>
                </a:solidFill>
                <a:cs typeface="Segoe UI"/>
              </a:rPr>
              <a:t>30 years SQL </a:t>
            </a:r>
            <a:r>
              <a:rPr lang="en-US" sz="1800">
                <a:solidFill>
                  <a:srgbClr val="F9413A"/>
                </a:solidFill>
                <a:cs typeface="Segoe UI"/>
              </a:rPr>
              <a:t>Server experience</a:t>
            </a:r>
            <a:endParaRPr lang="en-US" sz="1800" dirty="0"/>
          </a:p>
        </p:txBody>
      </p:sp>
      <p:sp>
        <p:nvSpPr>
          <p:cNvPr id="5" name="Text Placeholder 151">
            <a:extLst>
              <a:ext uri="{FF2B5EF4-FFF2-40B4-BE49-F238E27FC236}">
                <a16:creationId xmlns:a16="http://schemas.microsoft.com/office/drawing/2014/main" id="{F057AD2E-FB3D-4224-8038-7ED604D98F66}"/>
              </a:ext>
            </a:extLst>
          </p:cNvPr>
          <p:cNvSpPr txBox="1">
            <a:spLocks/>
          </p:cNvSpPr>
          <p:nvPr/>
        </p:nvSpPr>
        <p:spPr>
          <a:xfrm>
            <a:off x="4478927" y="947182"/>
            <a:ext cx="3920077" cy="716984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cs typeface="Segoe UI"/>
              </a:rPr>
              <a:t>DBA, developer, manager, writer, speaker in a variety of companies and industries</a:t>
            </a:r>
            <a:endParaRPr lang="en-US" sz="1200" dirty="0"/>
          </a:p>
        </p:txBody>
      </p:sp>
      <p:sp>
        <p:nvSpPr>
          <p:cNvPr id="6" name="Text Placeholder 152">
            <a:extLst>
              <a:ext uri="{FF2B5EF4-FFF2-40B4-BE49-F238E27FC236}">
                <a16:creationId xmlns:a16="http://schemas.microsoft.com/office/drawing/2014/main" id="{ED1C9DC0-BEA4-4338-9846-FBFA10647B4B}"/>
              </a:ext>
            </a:extLst>
          </p:cNvPr>
          <p:cNvSpPr txBox="1">
            <a:spLocks/>
          </p:cNvSpPr>
          <p:nvPr/>
        </p:nvSpPr>
        <p:spPr>
          <a:xfrm>
            <a:off x="4487988" y="1758572"/>
            <a:ext cx="4314938" cy="50645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F9413A"/>
                </a:solidFill>
                <a:cs typeface="Segoe UI"/>
              </a:rPr>
              <a:t>Founder, SQLServerCentral</a:t>
            </a:r>
            <a:endParaRPr lang="en-US" sz="1800" dirty="0"/>
          </a:p>
        </p:txBody>
      </p:sp>
      <p:sp>
        <p:nvSpPr>
          <p:cNvPr id="9" name="Text Placeholder 153">
            <a:extLst>
              <a:ext uri="{FF2B5EF4-FFF2-40B4-BE49-F238E27FC236}">
                <a16:creationId xmlns:a16="http://schemas.microsoft.com/office/drawing/2014/main" id="{30DD00DD-CD0B-4A49-90F8-B5792C501F82}"/>
              </a:ext>
            </a:extLst>
          </p:cNvPr>
          <p:cNvSpPr txBox="1">
            <a:spLocks/>
          </p:cNvSpPr>
          <p:nvPr/>
        </p:nvSpPr>
        <p:spPr>
          <a:xfrm>
            <a:off x="4478927" y="2140340"/>
            <a:ext cx="4323999" cy="62191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And current editor, with the goal of helping you learn to be a better data professional every day</a:t>
            </a:r>
          </a:p>
        </p:txBody>
      </p:sp>
      <p:sp>
        <p:nvSpPr>
          <p:cNvPr id="10" name="Text Placeholder 154">
            <a:extLst>
              <a:ext uri="{FF2B5EF4-FFF2-40B4-BE49-F238E27FC236}">
                <a16:creationId xmlns:a16="http://schemas.microsoft.com/office/drawing/2014/main" id="{CA944752-E9F6-46C7-9D77-9D80A23A138A}"/>
              </a:ext>
            </a:extLst>
          </p:cNvPr>
          <p:cNvSpPr txBox="1">
            <a:spLocks/>
          </p:cNvSpPr>
          <p:nvPr/>
        </p:nvSpPr>
        <p:spPr>
          <a:xfrm>
            <a:off x="4478926" y="2922145"/>
            <a:ext cx="4506302" cy="402545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F9413A"/>
                </a:solidFill>
                <a:cs typeface="Segoe UI"/>
              </a:rPr>
              <a:t>14-time Microsoft Data Platform MVP</a:t>
            </a:r>
            <a:endParaRPr lang="en-US" sz="1800" dirty="0"/>
          </a:p>
        </p:txBody>
      </p:sp>
      <p:sp>
        <p:nvSpPr>
          <p:cNvPr id="11" name="Text Placeholder 155">
            <a:extLst>
              <a:ext uri="{FF2B5EF4-FFF2-40B4-BE49-F238E27FC236}">
                <a16:creationId xmlns:a16="http://schemas.microsoft.com/office/drawing/2014/main" id="{4EDAF301-2B5F-42B8-AAE2-227C675BEA50}"/>
              </a:ext>
            </a:extLst>
          </p:cNvPr>
          <p:cNvSpPr txBox="1">
            <a:spLocks/>
          </p:cNvSpPr>
          <p:nvPr/>
        </p:nvSpPr>
        <p:spPr>
          <a:xfrm>
            <a:off x="4478927" y="3313526"/>
            <a:ext cx="4100740" cy="59923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I am honored to be recognized by Microsoft for the last decade as an MVP</a:t>
            </a:r>
          </a:p>
        </p:txBody>
      </p:sp>
      <p:pic>
        <p:nvPicPr>
          <p:cNvPr id="12" name="Picture 21">
            <a:extLst>
              <a:ext uri="{FF2B5EF4-FFF2-40B4-BE49-F238E27FC236}">
                <a16:creationId xmlns:a16="http://schemas.microsoft.com/office/drawing/2014/main" id="{F3A1A574-DA12-4CB2-B326-BE2DD28E05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96" r="4196"/>
          <a:stretch/>
        </p:blipFill>
        <p:spPr>
          <a:xfrm>
            <a:off x="1353039" y="459392"/>
            <a:ext cx="1497610" cy="211708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7F4CFD1-A72B-41BB-A6F7-721376B74944}"/>
              </a:ext>
            </a:extLst>
          </p:cNvPr>
          <p:cNvSpPr/>
          <p:nvPr/>
        </p:nvSpPr>
        <p:spPr>
          <a:xfrm>
            <a:off x="3947918" y="4577251"/>
            <a:ext cx="19330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700"/>
              </a:spcAf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anose="020B0604020202020204" pitchFamily="34" charset="0"/>
              </a:rPr>
              <a:t>@way0utwest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DCD2A2B-D724-46D7-8485-3D0AB35D8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1065" y="4570797"/>
            <a:ext cx="458990" cy="3591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BEE0E15-6FBE-491D-97AC-0A6D5D2EDE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67" y="4556797"/>
            <a:ext cx="450884" cy="38489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C6B6088-B71D-4260-9CD7-4CC5D4F32538}"/>
              </a:ext>
            </a:extLst>
          </p:cNvPr>
          <p:cNvSpPr txBox="1"/>
          <p:nvPr/>
        </p:nvSpPr>
        <p:spPr>
          <a:xfrm>
            <a:off x="1013975" y="4561070"/>
            <a:ext cx="186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700"/>
              </a:spcAf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anose="020B0604020202020204" pitchFamily="34" charset="0"/>
              </a:rPr>
              <a:t>/in/way0utwest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D9E704-B954-4170-B66B-A8A1CB6812FA}"/>
              </a:ext>
            </a:extLst>
          </p:cNvPr>
          <p:cNvSpPr/>
          <p:nvPr/>
        </p:nvSpPr>
        <p:spPr>
          <a:xfrm>
            <a:off x="6244972" y="4570796"/>
            <a:ext cx="28009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700"/>
              </a:spcAf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anose="020B0604020202020204" pitchFamily="34" charset="0"/>
              </a:rPr>
              <a:t>www.voiceofthedba.com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9485C54-A448-4749-B35D-B5B5F6C856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8868" y="4571973"/>
            <a:ext cx="336104" cy="36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586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DevOps?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Grew out of the Agile movement</a:t>
            </a:r>
          </a:p>
          <a:p>
            <a:r>
              <a:rPr lang="en-US" dirty="0"/>
              <a:t>Velocity ‘09 – </a:t>
            </a:r>
            <a:r>
              <a:rPr lang="en-US" dirty="0">
                <a:hlinkClick r:id="rId2"/>
              </a:rPr>
              <a:t>10+ Deploys Per Day: Dev and Ops Cooperation at Flickr</a:t>
            </a:r>
            <a:endParaRPr lang="en-US" dirty="0"/>
          </a:p>
          <a:p>
            <a:r>
              <a:rPr lang="en-US" dirty="0"/>
              <a:t>Is not Agile (or Scrum or Lean or Kanban)</a:t>
            </a:r>
          </a:p>
          <a:p>
            <a:r>
              <a:rPr lang="en-US" dirty="0"/>
              <a:t>Built on ideas and principles on how to better build software.</a:t>
            </a:r>
          </a:p>
        </p:txBody>
      </p:sp>
    </p:spTree>
    <p:extLst>
      <p:ext uri="{BB962C8B-B14F-4D97-AF65-F5344CB8AC3E}">
        <p14:creationId xmlns:p14="http://schemas.microsoft.com/office/powerpoint/2010/main" val="2175922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Three 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5250"/>
            <a:ext cx="7886700" cy="2941539"/>
          </a:xfrm>
        </p:spPr>
        <p:txBody>
          <a:bodyPr/>
          <a:lstStyle/>
          <a:p>
            <a:r>
              <a:rPr lang="en-US" dirty="0"/>
              <a:t>Principles underlying </a:t>
            </a:r>
            <a:r>
              <a:rPr lang="en-US" dirty="0">
                <a:hlinkClick r:id="rId2"/>
              </a:rPr>
              <a:t>DevOps from Gene Kim</a:t>
            </a:r>
            <a:endParaRPr lang="en-US" dirty="0"/>
          </a:p>
          <a:p>
            <a:pPr lvl="1"/>
            <a:r>
              <a:rPr lang="en-US" dirty="0"/>
              <a:t>Flow (systems thinking)</a:t>
            </a:r>
          </a:p>
          <a:p>
            <a:pPr lvl="1"/>
            <a:r>
              <a:rPr lang="en-US" dirty="0"/>
              <a:t>Feedback </a:t>
            </a:r>
          </a:p>
          <a:p>
            <a:pPr lvl="1"/>
            <a:r>
              <a:rPr lang="en-US" dirty="0"/>
              <a:t>Culture of Experimentation and Learning</a:t>
            </a:r>
          </a:p>
        </p:txBody>
      </p:sp>
      <p:pic>
        <p:nvPicPr>
          <p:cNvPr id="7" name="Picture 6" descr="A picture containing LEGO, toy&#10;&#10;Description generated with very high confidence">
            <a:extLst>
              <a:ext uri="{FF2B5EF4-FFF2-40B4-BE49-F238E27FC236}">
                <a16:creationId xmlns:a16="http://schemas.microsoft.com/office/drawing/2014/main" id="{7648D4DC-FAE4-43EB-B2D7-736A36CCEB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85" y="2666019"/>
            <a:ext cx="1534151" cy="2297906"/>
          </a:xfrm>
          <a:prstGeom prst="rect">
            <a:avLst/>
          </a:prstGeom>
        </p:spPr>
      </p:pic>
      <p:pic>
        <p:nvPicPr>
          <p:cNvPr id="6" name="Picture 5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B9A003B3-EE75-42D3-BF45-B77ABA0339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036" y="2666019"/>
            <a:ext cx="4376964" cy="2297906"/>
          </a:xfrm>
          <a:prstGeom prst="rect">
            <a:avLst/>
          </a:prstGeom>
        </p:spPr>
      </p:pic>
      <p:pic>
        <p:nvPicPr>
          <p:cNvPr id="5" name="Picture 4" descr="A picture containing text, newspaper&#10;&#10;Description generated with high confidence">
            <a:extLst>
              <a:ext uri="{FF2B5EF4-FFF2-40B4-BE49-F238E27FC236}">
                <a16:creationId xmlns:a16="http://schemas.microsoft.com/office/drawing/2014/main" id="{65C2554C-B740-4918-9737-33962EF58E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113" y="2666019"/>
            <a:ext cx="1547434" cy="229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979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571" y="1088614"/>
            <a:ext cx="8480066" cy="339447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000" dirty="0"/>
              <a:t>Culture</a:t>
            </a:r>
          </a:p>
          <a:p>
            <a:pPr lvl="1"/>
            <a:r>
              <a:rPr lang="en-US" sz="2599" dirty="0"/>
              <a:t>DBAs and developers and others working together</a:t>
            </a:r>
          </a:p>
          <a:p>
            <a:pPr marL="0" indent="0">
              <a:buNone/>
            </a:pPr>
            <a:r>
              <a:rPr lang="en-US" sz="3000" dirty="0"/>
              <a:t>Automation</a:t>
            </a:r>
          </a:p>
          <a:p>
            <a:pPr lvl="1"/>
            <a:r>
              <a:rPr lang="en-US" sz="2599" dirty="0"/>
              <a:t>Introduce tools to the database</a:t>
            </a:r>
          </a:p>
          <a:p>
            <a:pPr marL="0" indent="0">
              <a:buNone/>
            </a:pPr>
            <a:r>
              <a:rPr lang="en-US" sz="3000" dirty="0"/>
              <a:t>Lean</a:t>
            </a:r>
          </a:p>
          <a:p>
            <a:pPr lvl="1"/>
            <a:r>
              <a:rPr lang="en-US" sz="2599" dirty="0"/>
              <a:t>make db changes simpler, evolve the db</a:t>
            </a:r>
          </a:p>
          <a:p>
            <a:pPr marL="0" indent="0">
              <a:buNone/>
            </a:pPr>
            <a:r>
              <a:rPr lang="en-US" sz="3000" dirty="0"/>
              <a:t>Measurement</a:t>
            </a:r>
          </a:p>
          <a:p>
            <a:pPr lvl="1"/>
            <a:r>
              <a:rPr lang="en-US" sz="2599" dirty="0"/>
              <a:t>consider impact of db change</a:t>
            </a:r>
          </a:p>
          <a:p>
            <a:pPr marL="0" indent="0">
              <a:buNone/>
            </a:pPr>
            <a:r>
              <a:rPr lang="en-US" sz="3000" dirty="0"/>
              <a:t>Sharing </a:t>
            </a:r>
          </a:p>
          <a:p>
            <a:pPr lvl="1"/>
            <a:r>
              <a:rPr lang="en-US" sz="2599" dirty="0"/>
              <a:t>understand how a db change impacts development and operations</a:t>
            </a:r>
          </a:p>
          <a:p>
            <a:endParaRPr lang="en-US" sz="3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72087"/>
          </a:xfrm>
        </p:spPr>
        <p:txBody>
          <a:bodyPr>
            <a:normAutofit/>
          </a:bodyPr>
          <a:lstStyle/>
          <a:p>
            <a:r>
              <a:rPr lang="en-US" sz="3600" dirty="0"/>
              <a:t>DevOps in Practice - CALMS</a:t>
            </a:r>
          </a:p>
        </p:txBody>
      </p:sp>
    </p:spTree>
    <p:extLst>
      <p:ext uri="{BB962C8B-B14F-4D97-AF65-F5344CB8AC3E}">
        <p14:creationId xmlns:p14="http://schemas.microsoft.com/office/powerpoint/2010/main" val="3101046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832658F-C8B4-4854-8C79-F5E8EE348247}"/>
              </a:ext>
            </a:extLst>
          </p:cNvPr>
          <p:cNvSpPr/>
          <p:nvPr/>
        </p:nvSpPr>
        <p:spPr>
          <a:xfrm>
            <a:off x="383464" y="1366412"/>
            <a:ext cx="8364279" cy="3394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72087"/>
          </a:xfrm>
        </p:spPr>
        <p:txBody>
          <a:bodyPr>
            <a:normAutofit/>
          </a:bodyPr>
          <a:lstStyle/>
          <a:p>
            <a:r>
              <a:rPr lang="en-US" sz="3600" dirty="0"/>
              <a:t>DevOps in Practice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49F2C0F-4EF4-41B3-96AB-09BA4A09F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571" y="1088614"/>
            <a:ext cx="8480066" cy="339447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000" b="1" dirty="0"/>
              <a:t>Culture</a:t>
            </a:r>
          </a:p>
          <a:p>
            <a:pPr lvl="1"/>
            <a:r>
              <a:rPr lang="en-US" sz="2599" b="1" dirty="0"/>
              <a:t>DBAs and developers and others working together</a:t>
            </a:r>
          </a:p>
          <a:p>
            <a:pPr marL="0" indent="0">
              <a:buNone/>
            </a:pPr>
            <a:r>
              <a:rPr lang="en-US" sz="3000" dirty="0"/>
              <a:t>Automation</a:t>
            </a:r>
          </a:p>
          <a:p>
            <a:pPr lvl="1"/>
            <a:r>
              <a:rPr lang="en-US" sz="2599" dirty="0"/>
              <a:t>Introduce tools to the database</a:t>
            </a:r>
          </a:p>
          <a:p>
            <a:pPr marL="0" indent="0">
              <a:buNone/>
            </a:pPr>
            <a:r>
              <a:rPr lang="en-US" sz="3000" dirty="0"/>
              <a:t>Lean</a:t>
            </a:r>
          </a:p>
          <a:p>
            <a:pPr lvl="1"/>
            <a:r>
              <a:rPr lang="en-US" sz="2599" dirty="0"/>
              <a:t>make db changes simpler, evolve the db</a:t>
            </a:r>
          </a:p>
          <a:p>
            <a:pPr marL="0" indent="0">
              <a:buNone/>
            </a:pPr>
            <a:r>
              <a:rPr lang="en-US" sz="3000" dirty="0"/>
              <a:t>Measurement</a:t>
            </a:r>
          </a:p>
          <a:p>
            <a:pPr lvl="1"/>
            <a:r>
              <a:rPr lang="en-US" sz="2599" dirty="0"/>
              <a:t>consider impact of db change</a:t>
            </a:r>
          </a:p>
          <a:p>
            <a:pPr marL="0" indent="0">
              <a:buNone/>
            </a:pPr>
            <a:r>
              <a:rPr lang="en-US" sz="3000" b="1" dirty="0"/>
              <a:t>Sharing </a:t>
            </a:r>
          </a:p>
          <a:p>
            <a:pPr lvl="1"/>
            <a:r>
              <a:rPr lang="en-US" sz="2599" b="1" dirty="0"/>
              <a:t>understand how a db change impacts development and operations</a:t>
            </a:r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822859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ight Arrow 84"/>
          <p:cNvSpPr/>
          <p:nvPr/>
        </p:nvSpPr>
        <p:spPr>
          <a:xfrm>
            <a:off x="5373362" y="2404818"/>
            <a:ext cx="2007153" cy="168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Application Development Pipeline</a:t>
            </a:r>
          </a:p>
        </p:txBody>
      </p:sp>
      <p:sp>
        <p:nvSpPr>
          <p:cNvPr id="22" name="Pentagon 21"/>
          <p:cNvSpPr/>
          <p:nvPr/>
        </p:nvSpPr>
        <p:spPr>
          <a:xfrm>
            <a:off x="5554099" y="1319553"/>
            <a:ext cx="3142226" cy="363995"/>
          </a:xfrm>
          <a:prstGeom prst="homePlate">
            <a:avLst/>
          </a:prstGeom>
          <a:solidFill>
            <a:schemeClr val="accent1"/>
          </a:solidFill>
          <a:ln w="1905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Operations</a:t>
            </a:r>
          </a:p>
        </p:txBody>
      </p:sp>
      <p:sp>
        <p:nvSpPr>
          <p:cNvPr id="29" name="Pentagon 28"/>
          <p:cNvSpPr/>
          <p:nvPr/>
        </p:nvSpPr>
        <p:spPr>
          <a:xfrm>
            <a:off x="3282042" y="1319553"/>
            <a:ext cx="3184072" cy="363995"/>
          </a:xfrm>
          <a:prstGeom prst="homePlate">
            <a:avLst/>
          </a:prstGeom>
          <a:solidFill>
            <a:srgbClr val="7030A0"/>
          </a:solidFill>
          <a:ln w="19050" cmpd="sng">
            <a:solidFill>
              <a:srgbClr val="7030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srgbClr val="FFFFFF"/>
              </a:solidFill>
            </a:endParaRPr>
          </a:p>
        </p:txBody>
      </p:sp>
      <p:sp>
        <p:nvSpPr>
          <p:cNvPr id="28" name="Pentagon 27"/>
          <p:cNvSpPr/>
          <p:nvPr/>
        </p:nvSpPr>
        <p:spPr>
          <a:xfrm>
            <a:off x="1276711" y="1319554"/>
            <a:ext cx="2323740" cy="363995"/>
          </a:xfrm>
          <a:prstGeom prst="homePlate">
            <a:avLst/>
          </a:prstGeom>
          <a:solidFill>
            <a:srgbClr val="CC0000"/>
          </a:solidFill>
          <a:ln w="19050" cmpd="sng">
            <a:solidFill>
              <a:srgbClr val="CC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25" dirty="0">
                <a:solidFill>
                  <a:srgbClr val="FFFFFF"/>
                </a:solidFill>
              </a:rPr>
              <a:t>Development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367" y="2580815"/>
            <a:ext cx="154067" cy="31237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875" y="1990469"/>
            <a:ext cx="154067" cy="31237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108" y="3084421"/>
            <a:ext cx="154067" cy="31237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815" y="2392856"/>
            <a:ext cx="610837" cy="610837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370194">
            <a:off x="1545674" y="2246179"/>
            <a:ext cx="432668" cy="140250"/>
            <a:chOff x="1960778" y="2796763"/>
            <a:chExt cx="576890" cy="187000"/>
          </a:xfrm>
        </p:grpSpPr>
        <p:sp>
          <p:nvSpPr>
            <p:cNvPr id="11" name="Right Arrow 10"/>
            <p:cNvSpPr/>
            <p:nvPr/>
          </p:nvSpPr>
          <p:spPr>
            <a:xfrm rot="1375810">
              <a:off x="2047867" y="2796763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ight Arrow 33"/>
            <p:cNvSpPr/>
            <p:nvPr/>
          </p:nvSpPr>
          <p:spPr>
            <a:xfrm rot="12175810">
              <a:off x="1960778" y="2898408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5" name="Group 34"/>
          <p:cNvGrpSpPr/>
          <p:nvPr/>
        </p:nvGrpSpPr>
        <p:grpSpPr>
          <a:xfrm rot="20231730">
            <a:off x="1455663" y="2645427"/>
            <a:ext cx="432668" cy="149242"/>
            <a:chOff x="1960778" y="2796763"/>
            <a:chExt cx="576890" cy="187000"/>
          </a:xfrm>
        </p:grpSpPr>
        <p:sp>
          <p:nvSpPr>
            <p:cNvPr id="36" name="Right Arrow 35"/>
            <p:cNvSpPr/>
            <p:nvPr/>
          </p:nvSpPr>
          <p:spPr>
            <a:xfrm rot="1375810">
              <a:off x="2047867" y="2796763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ight Arrow 36"/>
            <p:cNvSpPr/>
            <p:nvPr/>
          </p:nvSpPr>
          <p:spPr>
            <a:xfrm rot="12175810">
              <a:off x="1960778" y="2898408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9" name="Right Arrow 38"/>
          <p:cNvSpPr/>
          <p:nvPr/>
        </p:nvSpPr>
        <p:spPr>
          <a:xfrm rot="20179068">
            <a:off x="1626362" y="3022586"/>
            <a:ext cx="367351" cy="68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ight Arrow 39"/>
          <p:cNvSpPr/>
          <p:nvPr/>
        </p:nvSpPr>
        <p:spPr>
          <a:xfrm rot="9379068">
            <a:off x="1669335" y="3101580"/>
            <a:ext cx="367351" cy="68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Rectangle 42"/>
          <p:cNvSpPr/>
          <p:nvPr/>
        </p:nvSpPr>
        <p:spPr>
          <a:xfrm>
            <a:off x="2887733" y="1779478"/>
            <a:ext cx="1496489" cy="163604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>
              <a:lnSpc>
                <a:spcPct val="90000"/>
              </a:lnSpc>
            </a:pPr>
            <a:r>
              <a:rPr lang="en-US" sz="900" b="1" dirty="0">
                <a:solidFill>
                  <a:prstClr val="black"/>
                </a:solidFill>
                <a:latin typeface="Arial"/>
                <a:cs typeface="Arial"/>
              </a:rPr>
              <a:t>Continuous integration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455676" y="2084574"/>
            <a:ext cx="491569" cy="165913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825" b="1" dirty="0">
                <a:solidFill>
                  <a:prstClr val="black"/>
                </a:solidFill>
                <a:latin typeface="Arial"/>
                <a:cs typeface="Arial"/>
              </a:rPr>
              <a:t>Build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048017" y="2656823"/>
            <a:ext cx="479827" cy="154371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Test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013215" y="3717434"/>
            <a:ext cx="549431" cy="154371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Publish</a:t>
            </a:r>
            <a:endParaRPr lang="en-US" sz="394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149035" y="3134248"/>
            <a:ext cx="377586" cy="154371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Sync</a:t>
            </a:r>
            <a:endParaRPr lang="en-US" sz="394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217144">
            <a:off x="4062176" y="3460227"/>
            <a:ext cx="714136" cy="104596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2856376" y="2596434"/>
            <a:ext cx="491569" cy="165913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825" b="1" dirty="0">
                <a:solidFill>
                  <a:prstClr val="black"/>
                </a:solidFill>
                <a:latin typeface="Arial"/>
                <a:cs typeface="Arial"/>
              </a:rPr>
              <a:t>Trigger</a:t>
            </a:r>
          </a:p>
        </p:txBody>
      </p:sp>
      <p:sp>
        <p:nvSpPr>
          <p:cNvPr id="15" name="Arc 14"/>
          <p:cNvSpPr/>
          <p:nvPr/>
        </p:nvSpPr>
        <p:spPr>
          <a:xfrm rot="16034628">
            <a:off x="3059536" y="2164434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Arc 53"/>
          <p:cNvSpPr/>
          <p:nvPr/>
        </p:nvSpPr>
        <p:spPr>
          <a:xfrm rot="474684">
            <a:off x="3446098" y="2174217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Arc 54"/>
          <p:cNvSpPr/>
          <p:nvPr/>
        </p:nvSpPr>
        <p:spPr>
          <a:xfrm rot="11027620">
            <a:off x="3074258" y="2425446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Arc 55"/>
          <p:cNvSpPr/>
          <p:nvPr/>
        </p:nvSpPr>
        <p:spPr>
          <a:xfrm rot="5400000">
            <a:off x="3435148" y="2476493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7" name="Rectangle 56"/>
          <p:cNvSpPr/>
          <p:nvPr/>
        </p:nvSpPr>
        <p:spPr>
          <a:xfrm>
            <a:off x="3414957" y="3216511"/>
            <a:ext cx="491569" cy="165913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825" b="1" dirty="0">
                <a:solidFill>
                  <a:prstClr val="black"/>
                </a:solidFill>
                <a:latin typeface="Arial"/>
                <a:cs typeface="Arial"/>
              </a:rPr>
              <a:t>Report</a:t>
            </a: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9147" y="3618755"/>
            <a:ext cx="243678" cy="253049"/>
          </a:xfrm>
          <a:prstGeom prst="rect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4821296" y="3956481"/>
            <a:ext cx="758422" cy="269787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Artifact repository</a:t>
            </a:r>
          </a:p>
        </p:txBody>
      </p:sp>
      <p:cxnSp>
        <p:nvCxnSpPr>
          <p:cNvPr id="60" name="Straight Arrow Connector 59"/>
          <p:cNvCxnSpPr/>
          <p:nvPr/>
        </p:nvCxnSpPr>
        <p:spPr>
          <a:xfrm flipV="1">
            <a:off x="5025549" y="2811303"/>
            <a:ext cx="107276" cy="751888"/>
          </a:xfrm>
          <a:prstGeom prst="straightConnector1">
            <a:avLst/>
          </a:prstGeom>
          <a:noFill/>
          <a:ln w="63500" cap="flat" cmpd="sng" algn="ctr">
            <a:solidFill>
              <a:srgbClr val="4F81BD"/>
            </a:solidFill>
            <a:prstDash val="solid"/>
            <a:tailEnd type="triangle" w="med" len="sm"/>
          </a:ln>
          <a:effectLst/>
        </p:spPr>
      </p:cxnSp>
      <p:grpSp>
        <p:nvGrpSpPr>
          <p:cNvPr id="64" name="Group 63"/>
          <p:cNvGrpSpPr/>
          <p:nvPr/>
        </p:nvGrpSpPr>
        <p:grpSpPr>
          <a:xfrm>
            <a:off x="5032244" y="2337150"/>
            <a:ext cx="243678" cy="371840"/>
            <a:chOff x="7400765" y="3327548"/>
            <a:chExt cx="324904" cy="495786"/>
          </a:xfrm>
        </p:grpSpPr>
        <p:sp>
          <p:nvSpPr>
            <p:cNvPr id="61" name="Rectangle 60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963954" y="1842601"/>
            <a:ext cx="243678" cy="371840"/>
            <a:chOff x="7400765" y="3327548"/>
            <a:chExt cx="324904" cy="495786"/>
          </a:xfrm>
        </p:grpSpPr>
        <p:sp>
          <p:nvSpPr>
            <p:cNvPr id="66" name="Rectangle 65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7499905" y="2222403"/>
            <a:ext cx="243678" cy="371840"/>
            <a:chOff x="7400765" y="3327548"/>
            <a:chExt cx="324904" cy="495786"/>
          </a:xfrm>
        </p:grpSpPr>
        <p:sp>
          <p:nvSpPr>
            <p:cNvPr id="71" name="Rectangle 70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5960377" y="3326604"/>
            <a:ext cx="243678" cy="371840"/>
            <a:chOff x="7400765" y="3327548"/>
            <a:chExt cx="324904" cy="495786"/>
          </a:xfrm>
        </p:grpSpPr>
        <p:sp>
          <p:nvSpPr>
            <p:cNvPr id="75" name="Rectangle 74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5963954" y="2804559"/>
            <a:ext cx="243678" cy="371840"/>
            <a:chOff x="7400765" y="3327548"/>
            <a:chExt cx="324904" cy="495786"/>
          </a:xfrm>
        </p:grpSpPr>
        <p:sp>
          <p:nvSpPr>
            <p:cNvPr id="79" name="Rectangle 78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6256766" y="1930792"/>
            <a:ext cx="4883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QA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266314" y="3364963"/>
            <a:ext cx="4787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Beta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259516" y="2811719"/>
            <a:ext cx="6648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Staging</a:t>
            </a:r>
          </a:p>
        </p:txBody>
      </p:sp>
      <p:sp>
        <p:nvSpPr>
          <p:cNvPr id="87" name="Bent Arrow 86"/>
          <p:cNvSpPr/>
          <p:nvPr/>
        </p:nvSpPr>
        <p:spPr>
          <a:xfrm>
            <a:off x="5554099" y="1958237"/>
            <a:ext cx="330275" cy="51311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8" name="Bent Arrow 87"/>
          <p:cNvSpPr/>
          <p:nvPr/>
        </p:nvSpPr>
        <p:spPr>
          <a:xfrm rot="10800000" flipH="1">
            <a:off x="5554099" y="2539293"/>
            <a:ext cx="330275" cy="51311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772725" y="2289401"/>
            <a:ext cx="923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Production</a:t>
            </a:r>
          </a:p>
        </p:txBody>
      </p:sp>
      <p:sp>
        <p:nvSpPr>
          <p:cNvPr id="90" name="Bent Arrow 89"/>
          <p:cNvSpPr/>
          <p:nvPr/>
        </p:nvSpPr>
        <p:spPr>
          <a:xfrm rot="10800000" flipH="1">
            <a:off x="5554099" y="2505396"/>
            <a:ext cx="330275" cy="112327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197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Bent Arrow 89"/>
          <p:cNvSpPr/>
          <p:nvPr/>
        </p:nvSpPr>
        <p:spPr>
          <a:xfrm rot="10800000" flipH="1">
            <a:off x="5554099" y="2505396"/>
            <a:ext cx="330275" cy="112327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6" name="Right Arrow 84"/>
          <p:cNvSpPr/>
          <p:nvPr/>
        </p:nvSpPr>
        <p:spPr>
          <a:xfrm>
            <a:off x="3937252" y="2404436"/>
            <a:ext cx="3441827" cy="176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Database Development Pipeline</a:t>
            </a:r>
          </a:p>
        </p:txBody>
      </p:sp>
      <p:sp>
        <p:nvSpPr>
          <p:cNvPr id="22" name="Pentagon 21"/>
          <p:cNvSpPr/>
          <p:nvPr/>
        </p:nvSpPr>
        <p:spPr>
          <a:xfrm>
            <a:off x="5554099" y="1319553"/>
            <a:ext cx="3142226" cy="363995"/>
          </a:xfrm>
          <a:prstGeom prst="homePlate">
            <a:avLst/>
          </a:prstGeom>
          <a:solidFill>
            <a:schemeClr val="accent1"/>
          </a:solidFill>
          <a:ln w="1905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Operations</a:t>
            </a:r>
          </a:p>
        </p:txBody>
      </p:sp>
      <p:sp>
        <p:nvSpPr>
          <p:cNvPr id="29" name="Pentagon 28"/>
          <p:cNvSpPr/>
          <p:nvPr/>
        </p:nvSpPr>
        <p:spPr>
          <a:xfrm>
            <a:off x="3282042" y="1319553"/>
            <a:ext cx="3184072" cy="363995"/>
          </a:xfrm>
          <a:prstGeom prst="homePlate">
            <a:avLst/>
          </a:prstGeom>
          <a:solidFill>
            <a:srgbClr val="7030A0"/>
          </a:solidFill>
          <a:ln w="19050" cmpd="sng">
            <a:solidFill>
              <a:srgbClr val="7030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srgbClr val="FFFFFF"/>
              </a:solidFill>
            </a:endParaRPr>
          </a:p>
        </p:txBody>
      </p:sp>
      <p:sp>
        <p:nvSpPr>
          <p:cNvPr id="28" name="Pentagon 27"/>
          <p:cNvSpPr/>
          <p:nvPr/>
        </p:nvSpPr>
        <p:spPr>
          <a:xfrm>
            <a:off x="1276711" y="1319554"/>
            <a:ext cx="2323740" cy="363995"/>
          </a:xfrm>
          <a:prstGeom prst="homePlate">
            <a:avLst/>
          </a:prstGeom>
          <a:solidFill>
            <a:srgbClr val="CC0000"/>
          </a:solidFill>
          <a:ln w="19050" cmpd="sng">
            <a:solidFill>
              <a:srgbClr val="CC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25" dirty="0">
                <a:solidFill>
                  <a:srgbClr val="FFFFFF"/>
                </a:solidFill>
              </a:rPr>
              <a:t>Development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367" y="2580815"/>
            <a:ext cx="154067" cy="31237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875" y="2006543"/>
            <a:ext cx="154067" cy="31237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108" y="3084421"/>
            <a:ext cx="154067" cy="31237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815" y="2392856"/>
            <a:ext cx="610837" cy="610837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370194">
            <a:off x="1545674" y="2246179"/>
            <a:ext cx="432668" cy="140250"/>
            <a:chOff x="1960778" y="2796763"/>
            <a:chExt cx="576890" cy="187000"/>
          </a:xfrm>
        </p:grpSpPr>
        <p:sp>
          <p:nvSpPr>
            <p:cNvPr id="11" name="Right Arrow 10"/>
            <p:cNvSpPr/>
            <p:nvPr/>
          </p:nvSpPr>
          <p:spPr>
            <a:xfrm rot="1375810">
              <a:off x="2047867" y="2796763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ight Arrow 33"/>
            <p:cNvSpPr/>
            <p:nvPr/>
          </p:nvSpPr>
          <p:spPr>
            <a:xfrm rot="12175810">
              <a:off x="1960778" y="2898408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5" name="Group 34"/>
          <p:cNvGrpSpPr/>
          <p:nvPr/>
        </p:nvGrpSpPr>
        <p:grpSpPr>
          <a:xfrm rot="20231730">
            <a:off x="1455663" y="2645427"/>
            <a:ext cx="432668" cy="149242"/>
            <a:chOff x="1960778" y="2796763"/>
            <a:chExt cx="576890" cy="187000"/>
          </a:xfrm>
        </p:grpSpPr>
        <p:sp>
          <p:nvSpPr>
            <p:cNvPr id="36" name="Right Arrow 35"/>
            <p:cNvSpPr/>
            <p:nvPr/>
          </p:nvSpPr>
          <p:spPr>
            <a:xfrm rot="1375810">
              <a:off x="2047867" y="2796763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ight Arrow 36"/>
            <p:cNvSpPr/>
            <p:nvPr/>
          </p:nvSpPr>
          <p:spPr>
            <a:xfrm rot="12175810">
              <a:off x="1960778" y="2898408"/>
              <a:ext cx="489801" cy="853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9" name="Right Arrow 38"/>
          <p:cNvSpPr/>
          <p:nvPr/>
        </p:nvSpPr>
        <p:spPr>
          <a:xfrm rot="20179068">
            <a:off x="1626362" y="3022586"/>
            <a:ext cx="367351" cy="68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ight Arrow 39"/>
          <p:cNvSpPr/>
          <p:nvPr/>
        </p:nvSpPr>
        <p:spPr>
          <a:xfrm rot="9379068">
            <a:off x="1669335" y="3101580"/>
            <a:ext cx="367351" cy="68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Rectangle 42"/>
          <p:cNvSpPr/>
          <p:nvPr/>
        </p:nvSpPr>
        <p:spPr>
          <a:xfrm>
            <a:off x="2887733" y="1779478"/>
            <a:ext cx="1496489" cy="163604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>
              <a:lnSpc>
                <a:spcPct val="90000"/>
              </a:lnSpc>
            </a:pPr>
            <a:r>
              <a:rPr lang="en-US" sz="900" b="1" dirty="0">
                <a:solidFill>
                  <a:prstClr val="black"/>
                </a:solidFill>
                <a:latin typeface="Arial"/>
                <a:cs typeface="Arial"/>
              </a:rPr>
              <a:t>Continuous integration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455676" y="2084574"/>
            <a:ext cx="491569" cy="165913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825" b="1" dirty="0">
                <a:solidFill>
                  <a:prstClr val="black"/>
                </a:solidFill>
                <a:latin typeface="Arial"/>
                <a:cs typeface="Arial"/>
              </a:rPr>
              <a:t>Build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048017" y="2656823"/>
            <a:ext cx="479827" cy="154371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Test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013215" y="3717434"/>
            <a:ext cx="549431" cy="154371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Publish</a:t>
            </a:r>
            <a:endParaRPr lang="en-US" sz="394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149035" y="3134248"/>
            <a:ext cx="377586" cy="154371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Sync</a:t>
            </a:r>
            <a:endParaRPr lang="en-US" sz="394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217144">
            <a:off x="4062176" y="3460227"/>
            <a:ext cx="714136" cy="104596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2856376" y="2596434"/>
            <a:ext cx="491569" cy="165913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825" b="1" dirty="0">
                <a:solidFill>
                  <a:prstClr val="black"/>
                </a:solidFill>
                <a:latin typeface="Arial"/>
                <a:cs typeface="Arial"/>
              </a:rPr>
              <a:t>Trigger</a:t>
            </a:r>
          </a:p>
        </p:txBody>
      </p:sp>
      <p:sp>
        <p:nvSpPr>
          <p:cNvPr id="15" name="Arc 14"/>
          <p:cNvSpPr/>
          <p:nvPr/>
        </p:nvSpPr>
        <p:spPr>
          <a:xfrm rot="16034628">
            <a:off x="3059536" y="2164434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Arc 53"/>
          <p:cNvSpPr/>
          <p:nvPr/>
        </p:nvSpPr>
        <p:spPr>
          <a:xfrm rot="474684">
            <a:off x="3446098" y="2174217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Arc 54"/>
          <p:cNvSpPr/>
          <p:nvPr/>
        </p:nvSpPr>
        <p:spPr>
          <a:xfrm rot="11027620">
            <a:off x="3074258" y="2425446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Arc 55"/>
          <p:cNvSpPr/>
          <p:nvPr/>
        </p:nvSpPr>
        <p:spPr>
          <a:xfrm rot="5400000">
            <a:off x="3435148" y="2476493"/>
            <a:ext cx="743680" cy="782017"/>
          </a:xfrm>
          <a:prstGeom prst="arc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7" name="Rectangle 56"/>
          <p:cNvSpPr/>
          <p:nvPr/>
        </p:nvSpPr>
        <p:spPr>
          <a:xfrm>
            <a:off x="3414957" y="3216511"/>
            <a:ext cx="491569" cy="165913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825" b="1" dirty="0">
                <a:solidFill>
                  <a:prstClr val="black"/>
                </a:solidFill>
                <a:latin typeface="Arial"/>
                <a:cs typeface="Arial"/>
              </a:rPr>
              <a:t>Report</a:t>
            </a: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9147" y="3618755"/>
            <a:ext cx="243678" cy="253049"/>
          </a:xfrm>
          <a:prstGeom prst="rect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4821296" y="3956481"/>
            <a:ext cx="758422" cy="269787"/>
          </a:xfrm>
          <a:prstGeom prst="rect">
            <a:avLst/>
          </a:prstGeom>
        </p:spPr>
        <p:txBody>
          <a:bodyPr wrap="square" lIns="38576" tIns="19289" rIns="38576" bIns="19289">
            <a:spAutoFit/>
          </a:bodyPr>
          <a:lstStyle/>
          <a:p>
            <a:pPr defTabSz="192881"/>
            <a:r>
              <a:rPr lang="en-US" sz="750" b="1" dirty="0">
                <a:solidFill>
                  <a:prstClr val="black"/>
                </a:solidFill>
                <a:latin typeface="Arial"/>
                <a:cs typeface="Arial"/>
              </a:rPr>
              <a:t>Artifact repository</a:t>
            </a:r>
          </a:p>
        </p:txBody>
      </p:sp>
      <p:cxnSp>
        <p:nvCxnSpPr>
          <p:cNvPr id="60" name="Straight Arrow Connector 59"/>
          <p:cNvCxnSpPr/>
          <p:nvPr/>
        </p:nvCxnSpPr>
        <p:spPr>
          <a:xfrm flipV="1">
            <a:off x="5025549" y="2811303"/>
            <a:ext cx="107276" cy="751888"/>
          </a:xfrm>
          <a:prstGeom prst="straightConnector1">
            <a:avLst/>
          </a:prstGeom>
          <a:noFill/>
          <a:ln w="63500" cap="flat" cmpd="sng" algn="ctr">
            <a:solidFill>
              <a:srgbClr val="4F81BD"/>
            </a:solidFill>
            <a:prstDash val="solid"/>
            <a:tailEnd type="triangle" w="med" len="sm"/>
          </a:ln>
          <a:effectLst/>
        </p:spPr>
      </p:cxnSp>
      <p:grpSp>
        <p:nvGrpSpPr>
          <p:cNvPr id="64" name="Group 63"/>
          <p:cNvGrpSpPr/>
          <p:nvPr/>
        </p:nvGrpSpPr>
        <p:grpSpPr>
          <a:xfrm>
            <a:off x="5032244" y="2337150"/>
            <a:ext cx="243678" cy="371840"/>
            <a:chOff x="7400765" y="3327548"/>
            <a:chExt cx="324904" cy="495786"/>
          </a:xfrm>
        </p:grpSpPr>
        <p:sp>
          <p:nvSpPr>
            <p:cNvPr id="61" name="Rectangle 60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963954" y="1842601"/>
            <a:ext cx="243678" cy="371840"/>
            <a:chOff x="7400765" y="3327548"/>
            <a:chExt cx="324904" cy="495786"/>
          </a:xfrm>
        </p:grpSpPr>
        <p:sp>
          <p:nvSpPr>
            <p:cNvPr id="66" name="Rectangle 65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7499905" y="2222403"/>
            <a:ext cx="243678" cy="371840"/>
            <a:chOff x="7400765" y="3327548"/>
            <a:chExt cx="324904" cy="495786"/>
          </a:xfrm>
        </p:grpSpPr>
        <p:sp>
          <p:nvSpPr>
            <p:cNvPr id="71" name="Rectangle 70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5960377" y="3326604"/>
            <a:ext cx="243678" cy="371840"/>
            <a:chOff x="7400765" y="3327548"/>
            <a:chExt cx="324904" cy="495786"/>
          </a:xfrm>
        </p:grpSpPr>
        <p:sp>
          <p:nvSpPr>
            <p:cNvPr id="75" name="Rectangle 74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5963954" y="2804559"/>
            <a:ext cx="243678" cy="371840"/>
            <a:chOff x="7400765" y="3327548"/>
            <a:chExt cx="324904" cy="495786"/>
          </a:xfrm>
        </p:grpSpPr>
        <p:sp>
          <p:nvSpPr>
            <p:cNvPr id="79" name="Rectangle 78"/>
            <p:cNvSpPr/>
            <p:nvPr/>
          </p:nvSpPr>
          <p:spPr>
            <a:xfrm>
              <a:off x="7400765" y="3327548"/>
              <a:ext cx="324904" cy="495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7439625" y="3385540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7439623" y="3494396"/>
              <a:ext cx="286044" cy="763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6256766" y="1930792"/>
            <a:ext cx="6346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QA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266314" y="3364963"/>
            <a:ext cx="4787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UAT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259516" y="2811719"/>
            <a:ext cx="6648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Staging</a:t>
            </a:r>
          </a:p>
        </p:txBody>
      </p:sp>
      <p:sp>
        <p:nvSpPr>
          <p:cNvPr id="85" name="Right Arrow 84"/>
          <p:cNvSpPr/>
          <p:nvPr/>
        </p:nvSpPr>
        <p:spPr>
          <a:xfrm>
            <a:off x="5373362" y="2404818"/>
            <a:ext cx="2007153" cy="168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7" name="Bent Arrow 86"/>
          <p:cNvSpPr/>
          <p:nvPr/>
        </p:nvSpPr>
        <p:spPr>
          <a:xfrm>
            <a:off x="5554099" y="1958237"/>
            <a:ext cx="330275" cy="51311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8" name="Bent Arrow 87"/>
          <p:cNvSpPr/>
          <p:nvPr/>
        </p:nvSpPr>
        <p:spPr>
          <a:xfrm rot="10800000" flipH="1">
            <a:off x="5554099" y="2539293"/>
            <a:ext cx="330275" cy="51311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772725" y="2289401"/>
            <a:ext cx="923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Production</a:t>
            </a: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2142" y="1884761"/>
            <a:ext cx="186521" cy="259311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2053" y="3401181"/>
            <a:ext cx="186521" cy="259311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0145" y="2807721"/>
            <a:ext cx="186521" cy="259311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4508" y="2503062"/>
            <a:ext cx="225340" cy="3132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47945" y="2872575"/>
            <a:ext cx="7492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Shared</a:t>
            </a:r>
          </a:p>
        </p:txBody>
      </p:sp>
      <p:sp>
        <p:nvSpPr>
          <p:cNvPr id="94" name="Right Arrow 84"/>
          <p:cNvSpPr/>
          <p:nvPr/>
        </p:nvSpPr>
        <p:spPr>
          <a:xfrm rot="21021245">
            <a:off x="3904354" y="2084952"/>
            <a:ext cx="1979663" cy="1712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Right Arrow 84"/>
          <p:cNvSpPr/>
          <p:nvPr/>
        </p:nvSpPr>
        <p:spPr>
          <a:xfrm rot="555941">
            <a:off x="3910438" y="2750625"/>
            <a:ext cx="1979663" cy="1712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6" name="Right Arrow 84"/>
          <p:cNvSpPr/>
          <p:nvPr/>
        </p:nvSpPr>
        <p:spPr>
          <a:xfrm rot="1266244">
            <a:off x="3856003" y="3105487"/>
            <a:ext cx="2091362" cy="1736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7" name="Arrow: Left-Up 96"/>
          <p:cNvSpPr/>
          <p:nvPr/>
        </p:nvSpPr>
        <p:spPr>
          <a:xfrm rot="8708184">
            <a:off x="803976" y="2134532"/>
            <a:ext cx="441297" cy="44238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8" name="Arrow: Left-Up 97"/>
          <p:cNvSpPr/>
          <p:nvPr/>
        </p:nvSpPr>
        <p:spPr>
          <a:xfrm rot="7480857">
            <a:off x="679963" y="2960496"/>
            <a:ext cx="441297" cy="44238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9" name="Picture 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290" y="2218676"/>
            <a:ext cx="154067" cy="31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55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86" grpId="0" animBg="1"/>
      <p:bldP spid="39" grpId="0" animBg="1"/>
      <p:bldP spid="40" grpId="0" animBg="1"/>
      <p:bldP spid="43" grpId="0"/>
      <p:bldP spid="44" grpId="0"/>
      <p:bldP spid="45" grpId="0"/>
      <p:bldP spid="46" grpId="0"/>
      <p:bldP spid="47" grpId="0"/>
      <p:bldP spid="53" grpId="0"/>
      <p:bldP spid="15" grpId="0" animBg="1"/>
      <p:bldP spid="54" grpId="0" animBg="1"/>
      <p:bldP spid="55" grpId="0" animBg="1"/>
      <p:bldP spid="56" grpId="0" animBg="1"/>
      <p:bldP spid="57" grpId="0"/>
      <p:bldP spid="59" grpId="0"/>
      <p:bldP spid="85" grpId="0" animBg="1"/>
      <p:bldP spid="87" grpId="0" animBg="1"/>
      <p:bldP spid="88" grpId="0" animBg="1"/>
      <p:bldP spid="3" grpId="0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Evolving Database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 need consistent environments in Development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Easily onboard developers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Have a consistent data set(s)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For all </a:t>
            </a:r>
            <a:r>
              <a:rPr lang="en-US" dirty="0" err="1"/>
              <a:t>devs</a:t>
            </a:r>
            <a:r>
              <a:rPr lang="en-US" dirty="0"/>
              <a:t>, build </a:t>
            </a:r>
            <a:r>
              <a:rPr lang="en-US" dirty="0" err="1"/>
              <a:t>envs</a:t>
            </a:r>
            <a:r>
              <a:rPr lang="en-US" dirty="0"/>
              <a:t>, test </a:t>
            </a:r>
            <a:r>
              <a:rPr lang="en-US" dirty="0" err="1"/>
              <a:t>envs</a:t>
            </a:r>
            <a:r>
              <a:rPr lang="en-US" dirty="0"/>
              <a:t>, etc.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Start testing here by ensuring your use cases are represented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Shift security and compliance left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Compliance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Ensure sensitive data is protected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Classify data in production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Mask/anonymize/</a:t>
            </a:r>
            <a:r>
              <a:rPr lang="en-US" dirty="0" err="1"/>
              <a:t>pseudomize</a:t>
            </a:r>
            <a:r>
              <a:rPr lang="en-US" dirty="0"/>
              <a:t> sensitive information</a:t>
            </a:r>
          </a:p>
        </p:txBody>
      </p:sp>
    </p:spTree>
    <p:extLst>
      <p:ext uri="{BB962C8B-B14F-4D97-AF65-F5344CB8AC3E}">
        <p14:creationId xmlns:p14="http://schemas.microsoft.com/office/powerpoint/2010/main" val="2811732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Evolving Database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foundation is Version Control (VCS)</a:t>
            </a:r>
          </a:p>
          <a:p>
            <a:r>
              <a:rPr lang="en-US" dirty="0"/>
              <a:t>As much as we can, treat the </a:t>
            </a:r>
            <a:r>
              <a:rPr lang="en-US" dirty="0" err="1"/>
              <a:t>db</a:t>
            </a:r>
            <a:r>
              <a:rPr lang="en-US" dirty="0"/>
              <a:t> code like app code</a:t>
            </a:r>
          </a:p>
          <a:p>
            <a:r>
              <a:rPr lang="en-US" dirty="0"/>
              <a:t>VCS Organization</a:t>
            </a:r>
          </a:p>
          <a:p>
            <a:pPr lvl="1"/>
            <a:r>
              <a:rPr lang="en-US" dirty="0"/>
              <a:t>Can be same repo or separate repo (I prefer separate)</a:t>
            </a:r>
          </a:p>
          <a:p>
            <a:pPr lvl="1"/>
            <a:r>
              <a:rPr lang="en-US" dirty="0"/>
              <a:t>Use a sub folder for the DDL</a:t>
            </a:r>
          </a:p>
          <a:p>
            <a:r>
              <a:rPr lang="en-US" dirty="0"/>
              <a:t>Use the same VCS as app developers</a:t>
            </a:r>
          </a:p>
          <a:p>
            <a:pPr lvl="1"/>
            <a:r>
              <a:rPr lang="en-US" dirty="0"/>
              <a:t>Distributed </a:t>
            </a:r>
          </a:p>
          <a:p>
            <a:pPr lvl="1"/>
            <a:r>
              <a:rPr lang="en-US" dirty="0"/>
              <a:t>Centralized</a:t>
            </a:r>
          </a:p>
          <a:p>
            <a:r>
              <a:rPr lang="en-US" dirty="0"/>
              <a:t>Be careful with branching flows (short lived)</a:t>
            </a:r>
          </a:p>
        </p:txBody>
      </p:sp>
    </p:spTree>
    <p:extLst>
      <p:ext uri="{BB962C8B-B14F-4D97-AF65-F5344CB8AC3E}">
        <p14:creationId xmlns:p14="http://schemas.microsoft.com/office/powerpoint/2010/main" val="1446057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and Version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Capture our DDL (and DML) into a VCS</a:t>
            </a:r>
          </a:p>
          <a:p>
            <a:r>
              <a:rPr lang="en-US" dirty="0"/>
              <a:t>Use Pull Requests for code review</a:t>
            </a:r>
          </a:p>
          <a:p>
            <a:r>
              <a:rPr lang="en-US" dirty="0"/>
              <a:t>The code process is </a:t>
            </a:r>
          </a:p>
          <a:p>
            <a:pPr lvl="1"/>
            <a:r>
              <a:rPr lang="en-US" dirty="0"/>
              <a:t>Write code</a:t>
            </a:r>
          </a:p>
          <a:p>
            <a:pPr lvl="1"/>
            <a:r>
              <a:rPr lang="en-US" dirty="0"/>
              <a:t>Get changed DDL/DML to a text file</a:t>
            </a:r>
          </a:p>
          <a:p>
            <a:pPr lvl="1"/>
            <a:r>
              <a:rPr lang="en-US" dirty="0"/>
              <a:t>Commit to the VCS</a:t>
            </a:r>
          </a:p>
          <a:p>
            <a:pPr lvl="1"/>
            <a:r>
              <a:rPr lang="en-US" dirty="0"/>
              <a:t>Comments are why changes were made, not what.</a:t>
            </a:r>
          </a:p>
          <a:p>
            <a:r>
              <a:rPr lang="en-US" dirty="0"/>
              <a:t>Options for database DDL and DML</a:t>
            </a:r>
          </a:p>
          <a:p>
            <a:pPr lvl="1"/>
            <a:r>
              <a:rPr lang="en-US" dirty="0"/>
              <a:t>Scripting – SMO in SQL Server</a:t>
            </a:r>
          </a:p>
          <a:p>
            <a:pPr lvl="1"/>
            <a:r>
              <a:rPr lang="en-US" dirty="0"/>
              <a:t>Third Party Tools</a:t>
            </a:r>
          </a:p>
          <a:p>
            <a:pPr lvl="1"/>
            <a:r>
              <a:rPr lang="en-US" dirty="0"/>
              <a:t>File | Save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280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Store database code in a VCS</a:t>
            </a:r>
          </a:p>
        </p:txBody>
      </p:sp>
    </p:spTree>
    <p:extLst>
      <p:ext uri="{BB962C8B-B14F-4D97-AF65-F5344CB8AC3E}">
        <p14:creationId xmlns:p14="http://schemas.microsoft.com/office/powerpoint/2010/main" val="2836390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Continuous Integration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700" dirty="0"/>
              <a:t>App code uses CI to build, test, package code</a:t>
            </a:r>
          </a:p>
          <a:p>
            <a:r>
              <a:rPr lang="en-US" sz="2700" dirty="0"/>
              <a:t>Start compliance evaluation here (tests)</a:t>
            </a:r>
          </a:p>
          <a:p>
            <a:r>
              <a:rPr lang="en-US" sz="2700" dirty="0"/>
              <a:t>Database Build Process</a:t>
            </a:r>
          </a:p>
          <a:p>
            <a:pPr lvl="1"/>
            <a:r>
              <a:rPr lang="en-US" sz="1500" dirty="0"/>
              <a:t>Pull code from VCS</a:t>
            </a:r>
          </a:p>
          <a:p>
            <a:pPr lvl="1"/>
            <a:r>
              <a:rPr lang="en-US" sz="1650" dirty="0"/>
              <a:t>Order code according to rules of SQL</a:t>
            </a:r>
          </a:p>
          <a:p>
            <a:pPr lvl="1"/>
            <a:r>
              <a:rPr lang="en-US" sz="1650" dirty="0"/>
              <a:t>Execute code on a database</a:t>
            </a:r>
          </a:p>
          <a:p>
            <a:pPr lvl="1"/>
            <a:r>
              <a:rPr lang="en-US" sz="1650" dirty="0"/>
              <a:t>Run tests</a:t>
            </a:r>
          </a:p>
          <a:p>
            <a:pPr lvl="1"/>
            <a:r>
              <a:rPr lang="en-US" sz="1650" dirty="0"/>
              <a:t>Package code for downstream release</a:t>
            </a:r>
          </a:p>
          <a:p>
            <a:r>
              <a:rPr lang="en-US" sz="2700" dirty="0"/>
              <a:t>Use a Build Server just like application code</a:t>
            </a:r>
          </a:p>
          <a:p>
            <a:pPr lvl="1"/>
            <a:r>
              <a:rPr lang="en-US" sz="1500" dirty="0"/>
              <a:t>TFS Build, Bamboo, Team City, Cruise Control, Jenkins, etc.</a:t>
            </a:r>
          </a:p>
        </p:txBody>
      </p:sp>
    </p:spTree>
    <p:extLst>
      <p:ext uri="{BB962C8B-B14F-4D97-AF65-F5344CB8AC3E}">
        <p14:creationId xmlns:p14="http://schemas.microsoft.com/office/powerpoint/2010/main" val="3675937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Tests must be automated</a:t>
            </a:r>
          </a:p>
          <a:p>
            <a:pPr lvl="1"/>
            <a:r>
              <a:rPr lang="en-US" dirty="0"/>
              <a:t>Known starting state</a:t>
            </a:r>
          </a:p>
          <a:p>
            <a:pPr lvl="1"/>
            <a:r>
              <a:rPr lang="en-US" dirty="0"/>
              <a:t>Transaction support</a:t>
            </a:r>
          </a:p>
          <a:p>
            <a:r>
              <a:rPr lang="en-US" dirty="0"/>
              <a:t>For SQL Server</a:t>
            </a:r>
          </a:p>
          <a:p>
            <a:pPr lvl="1"/>
            <a:r>
              <a:rPr lang="en-US" sz="2100" b="1" dirty="0" err="1"/>
              <a:t>tSQLt</a:t>
            </a:r>
            <a:endParaRPr lang="en-US" sz="2100" b="1" dirty="0"/>
          </a:p>
          <a:p>
            <a:pPr lvl="1"/>
            <a:r>
              <a:rPr lang="en-US" sz="2100" dirty="0"/>
              <a:t>Microsoft Unit Testing Projects</a:t>
            </a:r>
          </a:p>
          <a:p>
            <a:pPr lvl="1"/>
            <a:r>
              <a:rPr lang="en-US" sz="2100" dirty="0" err="1"/>
              <a:t>DBUnit</a:t>
            </a:r>
            <a:endParaRPr lang="en-US" sz="2100" dirty="0"/>
          </a:p>
          <a:p>
            <a:pPr lvl="1"/>
            <a:r>
              <a:rPr lang="en-US" sz="2100" dirty="0"/>
              <a:t>Custom scripted tests</a:t>
            </a:r>
          </a:p>
          <a:p>
            <a:r>
              <a:rPr lang="en-US" dirty="0"/>
              <a:t> For best results, use a curated test data</a:t>
            </a:r>
          </a:p>
          <a:p>
            <a:pPr lvl="1"/>
            <a:r>
              <a:rPr lang="en-US" dirty="0"/>
              <a:t>Additive or subtractive from production</a:t>
            </a:r>
          </a:p>
          <a:p>
            <a:pPr lvl="1"/>
            <a:r>
              <a:rPr lang="en-US" dirty="0"/>
              <a:t>Include some randomness</a:t>
            </a:r>
          </a:p>
          <a:p>
            <a:pPr lvl="1"/>
            <a:r>
              <a:rPr lang="en-US" dirty="0"/>
              <a:t>Ensure no sensitive data is used</a:t>
            </a:r>
          </a:p>
        </p:txBody>
      </p:sp>
    </p:spTree>
    <p:extLst>
      <p:ext uri="{BB962C8B-B14F-4D97-AF65-F5344CB8AC3E}">
        <p14:creationId xmlns:p14="http://schemas.microsoft.com/office/powerpoint/2010/main" val="3471080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Implement Continuous Integration</a:t>
            </a:r>
          </a:p>
        </p:txBody>
      </p:sp>
    </p:spTree>
    <p:extLst>
      <p:ext uri="{BB962C8B-B14F-4D97-AF65-F5344CB8AC3E}">
        <p14:creationId xmlns:p14="http://schemas.microsoft.com/office/powerpoint/2010/main" val="2680997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Generate the Update Script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code (stored procedures, functions, views, modules, etc.)</a:t>
            </a:r>
          </a:p>
          <a:p>
            <a:pPr lvl="1"/>
            <a:r>
              <a:rPr lang="en-US" dirty="0"/>
              <a:t>Take latest version from VCS</a:t>
            </a:r>
          </a:p>
          <a:p>
            <a:r>
              <a:rPr lang="en-US" dirty="0"/>
              <a:t>For tables</a:t>
            </a:r>
          </a:p>
          <a:p>
            <a:pPr lvl="1"/>
            <a:r>
              <a:rPr lang="en-US" dirty="0"/>
              <a:t>Use Comparison or migration scripts to make changes.</a:t>
            </a:r>
          </a:p>
          <a:p>
            <a:pPr lvl="1"/>
            <a:endParaRPr lang="en-US" dirty="0"/>
          </a:p>
          <a:p>
            <a:r>
              <a:rPr lang="en-US" dirty="0"/>
              <a:t>Tools</a:t>
            </a:r>
          </a:p>
          <a:p>
            <a:pPr lvl="1"/>
            <a:r>
              <a:rPr lang="en-US" dirty="0"/>
              <a:t>Comparison tools (</a:t>
            </a:r>
            <a:r>
              <a:rPr lang="en-US" dirty="0">
                <a:hlinkClick r:id="rId2"/>
              </a:rPr>
              <a:t>SQL Compare</a:t>
            </a:r>
            <a:r>
              <a:rPr lang="en-US" dirty="0"/>
              <a:t>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Migration Tools (SQL Change Automation, </a:t>
            </a:r>
            <a:r>
              <a:rPr lang="en-US" dirty="0" err="1"/>
              <a:t>FlywayDB</a:t>
            </a:r>
            <a:r>
              <a:rPr lang="en-US" dirty="0"/>
              <a:t>, EF migrations, etc.)</a:t>
            </a:r>
          </a:p>
        </p:txBody>
      </p:sp>
    </p:spTree>
    <p:extLst>
      <p:ext uri="{BB962C8B-B14F-4D97-AF65-F5344CB8AC3E}">
        <p14:creationId xmlns:p14="http://schemas.microsoft.com/office/powerpoint/2010/main" val="2435397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C6DAB3-8ADA-4C1D-A563-78F778E2F12F}"/>
              </a:ext>
            </a:extLst>
          </p:cNvPr>
          <p:cNvSpPr/>
          <p:nvPr/>
        </p:nvSpPr>
        <p:spPr>
          <a:xfrm>
            <a:off x="1876430" y="1893947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Create table Sales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C838BE-349E-4195-9431-332BFBAEABBF}"/>
              </a:ext>
            </a:extLst>
          </p:cNvPr>
          <p:cNvSpPr/>
          <p:nvPr/>
        </p:nvSpPr>
        <p:spPr>
          <a:xfrm>
            <a:off x="1876430" y="2416853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Alter table Cust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5ECFED-2C77-49CA-BE33-C53A8C0995EE}"/>
              </a:ext>
            </a:extLst>
          </p:cNvPr>
          <p:cNvSpPr/>
          <p:nvPr/>
        </p:nvSpPr>
        <p:spPr>
          <a:xfrm>
            <a:off x="1876430" y="2936738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Create  View </a:t>
            </a:r>
            <a:r>
              <a:rPr lang="en-US" sz="1350" dirty="0" err="1">
                <a:solidFill>
                  <a:schemeClr val="tx1"/>
                </a:solidFill>
              </a:rPr>
              <a:t>MonthlySales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881089-8575-481B-9B65-09C6815CA07A}"/>
              </a:ext>
            </a:extLst>
          </p:cNvPr>
          <p:cNvSpPr/>
          <p:nvPr/>
        </p:nvSpPr>
        <p:spPr>
          <a:xfrm>
            <a:off x="1876430" y="3460220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Alter proc </a:t>
            </a: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75A201-40F7-49EF-9E59-0A64BF2C0F04}"/>
              </a:ext>
            </a:extLst>
          </p:cNvPr>
          <p:cNvSpPr/>
          <p:nvPr/>
        </p:nvSpPr>
        <p:spPr>
          <a:xfrm>
            <a:off x="1876430" y="3988828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Alter function </a:t>
            </a: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CC40D6-1A00-40DB-A8E3-59E92D5AC131}"/>
              </a:ext>
            </a:extLst>
          </p:cNvPr>
          <p:cNvSpPr/>
          <p:nvPr/>
        </p:nvSpPr>
        <p:spPr>
          <a:xfrm>
            <a:off x="1876431" y="1768642"/>
            <a:ext cx="1848547" cy="30030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060A14-C637-4ECF-A9B8-151CAFEF9593}"/>
              </a:ext>
            </a:extLst>
          </p:cNvPr>
          <p:cNvSpPr/>
          <p:nvPr/>
        </p:nvSpPr>
        <p:spPr>
          <a:xfrm>
            <a:off x="41690" y="1851419"/>
            <a:ext cx="1654404" cy="266357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7C791A-4974-4EE7-A732-01A0031ACF72}"/>
              </a:ext>
            </a:extLst>
          </p:cNvPr>
          <p:cNvSpPr/>
          <p:nvPr/>
        </p:nvSpPr>
        <p:spPr>
          <a:xfrm>
            <a:off x="7456229" y="1963704"/>
            <a:ext cx="1654404" cy="266357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B8FBD2A-B0BD-49D5-BEBA-586F69B04342}"/>
              </a:ext>
            </a:extLst>
          </p:cNvPr>
          <p:cNvSpPr/>
          <p:nvPr/>
        </p:nvSpPr>
        <p:spPr>
          <a:xfrm>
            <a:off x="7456229" y="1957166"/>
            <a:ext cx="1654404" cy="3156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Monthly 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1C7225-84B6-4A72-9F3F-F9480011A247}"/>
              </a:ext>
            </a:extLst>
          </p:cNvPr>
          <p:cNvSpPr/>
          <p:nvPr/>
        </p:nvSpPr>
        <p:spPr>
          <a:xfrm>
            <a:off x="42866" y="1853292"/>
            <a:ext cx="1654404" cy="3156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Monthly 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91C526-3D57-4C43-8F26-63F46094A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en-US" dirty="0"/>
              <a:t>Model/State/Compare based process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0FC903E-20DE-4E44-9204-406DA69EEED4}"/>
              </a:ext>
            </a:extLst>
          </p:cNvPr>
          <p:cNvGrpSpPr/>
          <p:nvPr/>
        </p:nvGrpSpPr>
        <p:grpSpPr>
          <a:xfrm>
            <a:off x="270415" y="1241851"/>
            <a:ext cx="814024" cy="634527"/>
            <a:chOff x="360553" y="1655799"/>
            <a:chExt cx="1085365" cy="84603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0A8166-EA72-4A00-9FA0-5A769FC34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2559" y="1655799"/>
              <a:ext cx="361354" cy="48374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AE2D6CF-D9E9-4543-AEB6-88F69DE47381}"/>
                </a:ext>
              </a:extLst>
            </p:cNvPr>
            <p:cNvSpPr txBox="1"/>
            <p:nvPr/>
          </p:nvSpPr>
          <p:spPr>
            <a:xfrm>
              <a:off x="360553" y="2101725"/>
              <a:ext cx="1085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dirty="0"/>
                <a:t>Dev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0EB941D-42FA-4DE8-ADE7-644994870D71}"/>
              </a:ext>
            </a:extLst>
          </p:cNvPr>
          <p:cNvGrpSpPr/>
          <p:nvPr/>
        </p:nvGrpSpPr>
        <p:grpSpPr>
          <a:xfrm>
            <a:off x="8032835" y="1259420"/>
            <a:ext cx="814024" cy="634527"/>
            <a:chOff x="10630440" y="1655799"/>
            <a:chExt cx="1085365" cy="84603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4E104B9-EBBA-47D0-A60C-BF686A0FB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92446" y="1655799"/>
              <a:ext cx="361354" cy="48374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C0948B6-93C3-45B0-8E29-BC557E91F104}"/>
                </a:ext>
              </a:extLst>
            </p:cNvPr>
            <p:cNvSpPr txBox="1"/>
            <p:nvPr/>
          </p:nvSpPr>
          <p:spPr>
            <a:xfrm>
              <a:off x="10630440" y="2101725"/>
              <a:ext cx="1085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dirty="0"/>
                <a:t>Prod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91C6E8DE-2EE9-4FE0-BB3F-E7FA5D47B4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934" y="1162222"/>
            <a:ext cx="837521" cy="837521"/>
          </a:xfrm>
          <a:prstGeom prst="rect">
            <a:avLst/>
          </a:prstGeom>
        </p:spPr>
      </p:pic>
      <p:sp>
        <p:nvSpPr>
          <p:cNvPr id="27" name="Arrow: Left-Right 26">
            <a:extLst>
              <a:ext uri="{FF2B5EF4-FFF2-40B4-BE49-F238E27FC236}">
                <a16:creationId xmlns:a16="http://schemas.microsoft.com/office/drawing/2014/main" id="{59DD4F15-B726-42FC-9EC5-E20D49926036}"/>
              </a:ext>
            </a:extLst>
          </p:cNvPr>
          <p:cNvSpPr/>
          <p:nvPr/>
        </p:nvSpPr>
        <p:spPr>
          <a:xfrm>
            <a:off x="5735271" y="1421298"/>
            <a:ext cx="2307342" cy="24915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Arrow: Left-Right 27">
            <a:extLst>
              <a:ext uri="{FF2B5EF4-FFF2-40B4-BE49-F238E27FC236}">
                <a16:creationId xmlns:a16="http://schemas.microsoft.com/office/drawing/2014/main" id="{CD0DBD1B-4FD3-4D24-BB4F-9F3F210A8D1B}"/>
              </a:ext>
            </a:extLst>
          </p:cNvPr>
          <p:cNvSpPr/>
          <p:nvPr/>
        </p:nvSpPr>
        <p:spPr>
          <a:xfrm>
            <a:off x="1311988" y="1422855"/>
            <a:ext cx="3140130" cy="24759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47C12FF-BC8E-4E17-B5B7-E9116EFB87E1}"/>
              </a:ext>
            </a:extLst>
          </p:cNvPr>
          <p:cNvSpPr txBox="1"/>
          <p:nvPr/>
        </p:nvSpPr>
        <p:spPr>
          <a:xfrm>
            <a:off x="4547400" y="2017894"/>
            <a:ext cx="17892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SQL Compare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8AB6AD8-2080-4EE6-8CD0-314C1B3FD904}"/>
              </a:ext>
            </a:extLst>
          </p:cNvPr>
          <p:cNvSpPr txBox="1"/>
          <p:nvPr/>
        </p:nvSpPr>
        <p:spPr>
          <a:xfrm>
            <a:off x="4036419" y="2981497"/>
            <a:ext cx="1789272" cy="11310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350" dirty="0"/>
              <a:t>Create Sales</a:t>
            </a:r>
          </a:p>
          <a:p>
            <a:r>
              <a:rPr lang="en-US" sz="1350" dirty="0"/>
              <a:t>Alter Cust</a:t>
            </a:r>
          </a:p>
          <a:p>
            <a:r>
              <a:rPr lang="en-US" sz="1350" dirty="0"/>
              <a:t>Create </a:t>
            </a:r>
            <a:r>
              <a:rPr lang="en-US" sz="1350" dirty="0" err="1"/>
              <a:t>MonthlySales</a:t>
            </a:r>
            <a:endParaRPr lang="en-US" sz="1350" dirty="0"/>
          </a:p>
          <a:p>
            <a:r>
              <a:rPr lang="en-US" sz="1350" dirty="0"/>
              <a:t>Alter </a:t>
            </a:r>
            <a:r>
              <a:rPr lang="en-US" sz="1350" dirty="0" err="1"/>
              <a:t>CheckLogin</a:t>
            </a:r>
            <a:endParaRPr lang="en-US" sz="1350" dirty="0"/>
          </a:p>
          <a:p>
            <a:r>
              <a:rPr lang="en-US" sz="1350" dirty="0"/>
              <a:t>Alter </a:t>
            </a:r>
            <a:r>
              <a:rPr lang="en-US" sz="1350" dirty="0" err="1"/>
              <a:t>Calcdiscount</a:t>
            </a:r>
            <a:endParaRPr lang="en-US" sz="1350" dirty="0"/>
          </a:p>
        </p:txBody>
      </p:sp>
      <p:sp>
        <p:nvSpPr>
          <p:cNvPr id="34" name="Arrow: Down 33">
            <a:extLst>
              <a:ext uri="{FF2B5EF4-FFF2-40B4-BE49-F238E27FC236}">
                <a16:creationId xmlns:a16="http://schemas.microsoft.com/office/drawing/2014/main" id="{F0707F82-AC55-4D3F-8165-E7CAE4DCF5B4}"/>
              </a:ext>
            </a:extLst>
          </p:cNvPr>
          <p:cNvSpPr/>
          <p:nvPr/>
        </p:nvSpPr>
        <p:spPr>
          <a:xfrm>
            <a:off x="4967091" y="2325673"/>
            <a:ext cx="253207" cy="5601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E817D271-DE34-41A7-BC7B-C45660A798B0}"/>
              </a:ext>
            </a:extLst>
          </p:cNvPr>
          <p:cNvSpPr/>
          <p:nvPr/>
        </p:nvSpPr>
        <p:spPr>
          <a:xfrm>
            <a:off x="6013383" y="3342373"/>
            <a:ext cx="1313849" cy="2491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89931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25" grpId="0" animBg="1"/>
      <p:bldP spid="36" grpId="0" animBg="1"/>
      <p:bldP spid="24" grpId="0" animBg="1"/>
      <p:bldP spid="27" grpId="0" animBg="1"/>
      <p:bldP spid="27" grpId="1" animBg="1"/>
      <p:bldP spid="28" grpId="0" animBg="1"/>
      <p:bldP spid="28" grpId="1" animBg="1"/>
      <p:bldP spid="32" grpId="0"/>
      <p:bldP spid="32" grpId="1"/>
      <p:bldP spid="33" grpId="0" animBg="1"/>
      <p:bldP spid="34" grpId="0" animBg="1"/>
      <p:bldP spid="34" grpId="1" animBg="1"/>
      <p:bldP spid="3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B7C791A-4974-4EE7-A732-01A0031ACF72}"/>
              </a:ext>
            </a:extLst>
          </p:cNvPr>
          <p:cNvSpPr/>
          <p:nvPr/>
        </p:nvSpPr>
        <p:spPr>
          <a:xfrm>
            <a:off x="7456229" y="1963704"/>
            <a:ext cx="1654404" cy="266357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B8FBD2A-B0BD-49D5-BEBA-586F69B04342}"/>
              </a:ext>
            </a:extLst>
          </p:cNvPr>
          <p:cNvSpPr/>
          <p:nvPr/>
        </p:nvSpPr>
        <p:spPr>
          <a:xfrm>
            <a:off x="7456229" y="1957166"/>
            <a:ext cx="1654404" cy="3156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Monthly 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060A14-C637-4ECF-A9B8-151CAFEF9593}"/>
              </a:ext>
            </a:extLst>
          </p:cNvPr>
          <p:cNvSpPr/>
          <p:nvPr/>
        </p:nvSpPr>
        <p:spPr>
          <a:xfrm>
            <a:off x="41690" y="1837242"/>
            <a:ext cx="1654404" cy="266357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1C7225-84B6-4A72-9F3F-F9480011A247}"/>
              </a:ext>
            </a:extLst>
          </p:cNvPr>
          <p:cNvSpPr/>
          <p:nvPr/>
        </p:nvSpPr>
        <p:spPr>
          <a:xfrm>
            <a:off x="42866" y="1828068"/>
            <a:ext cx="1654404" cy="315665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350" dirty="0">
                <a:solidFill>
                  <a:schemeClr val="tx1"/>
                </a:solidFill>
              </a:rPr>
              <a:t>Tables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Cust*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Views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CustomerSales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Monthly Sales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Procedures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GetCustList</a:t>
            </a:r>
            <a:endParaRPr lang="en-US" sz="135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  <a:p>
            <a:r>
              <a:rPr lang="en-US" sz="1350" dirty="0">
                <a:solidFill>
                  <a:schemeClr val="tx1"/>
                </a:solidFill>
              </a:rPr>
              <a:t>Functions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r>
              <a:rPr lang="en-US" sz="1350" dirty="0">
                <a:solidFill>
                  <a:schemeClr val="tx1"/>
                </a:solidFill>
              </a:rPr>
              <a:t>*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91C526-3D57-4C43-8F26-63F46094A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en-US" dirty="0"/>
              <a:t>Migrations based process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0FC903E-20DE-4E44-9204-406DA69EEED4}"/>
              </a:ext>
            </a:extLst>
          </p:cNvPr>
          <p:cNvGrpSpPr/>
          <p:nvPr/>
        </p:nvGrpSpPr>
        <p:grpSpPr>
          <a:xfrm>
            <a:off x="270415" y="1241851"/>
            <a:ext cx="814024" cy="634527"/>
            <a:chOff x="360553" y="1655799"/>
            <a:chExt cx="1085365" cy="84603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0A8166-EA72-4A00-9FA0-5A769FC34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2559" y="1655799"/>
              <a:ext cx="361354" cy="48374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AE2D6CF-D9E9-4543-AEB6-88F69DE47381}"/>
                </a:ext>
              </a:extLst>
            </p:cNvPr>
            <p:cNvSpPr txBox="1"/>
            <p:nvPr/>
          </p:nvSpPr>
          <p:spPr>
            <a:xfrm>
              <a:off x="360553" y="2101725"/>
              <a:ext cx="1085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dirty="0"/>
                <a:t>Dev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36C6DAB3-8ADA-4C1D-A563-78F778E2F12F}"/>
              </a:ext>
            </a:extLst>
          </p:cNvPr>
          <p:cNvSpPr/>
          <p:nvPr/>
        </p:nvSpPr>
        <p:spPr>
          <a:xfrm>
            <a:off x="1876430" y="1893947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Create table Sales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C838BE-349E-4195-9431-332BFBAEABBF}"/>
              </a:ext>
            </a:extLst>
          </p:cNvPr>
          <p:cNvSpPr/>
          <p:nvPr/>
        </p:nvSpPr>
        <p:spPr>
          <a:xfrm>
            <a:off x="1876430" y="2416853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Alter table Cust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5ECFED-2C77-49CA-BE33-C53A8C0995EE}"/>
              </a:ext>
            </a:extLst>
          </p:cNvPr>
          <p:cNvSpPr/>
          <p:nvPr/>
        </p:nvSpPr>
        <p:spPr>
          <a:xfrm>
            <a:off x="1876430" y="2936738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Create  View </a:t>
            </a:r>
            <a:r>
              <a:rPr lang="en-US" sz="1350" dirty="0" err="1">
                <a:solidFill>
                  <a:schemeClr val="tx1"/>
                </a:solidFill>
              </a:rPr>
              <a:t>MonthlySales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881089-8575-481B-9B65-09C6815CA07A}"/>
              </a:ext>
            </a:extLst>
          </p:cNvPr>
          <p:cNvSpPr/>
          <p:nvPr/>
        </p:nvSpPr>
        <p:spPr>
          <a:xfrm>
            <a:off x="1876430" y="3460220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Alter proc </a:t>
            </a: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75A201-40F7-49EF-9E59-0A64BF2C0F04}"/>
              </a:ext>
            </a:extLst>
          </p:cNvPr>
          <p:cNvSpPr/>
          <p:nvPr/>
        </p:nvSpPr>
        <p:spPr>
          <a:xfrm>
            <a:off x="1876430" y="3988828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Alter function </a:t>
            </a: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endParaRPr lang="en-US" sz="1350" dirty="0">
              <a:solidFill>
                <a:schemeClr val="tx1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0EB941D-42FA-4DE8-ADE7-644994870D71}"/>
              </a:ext>
            </a:extLst>
          </p:cNvPr>
          <p:cNvGrpSpPr/>
          <p:nvPr/>
        </p:nvGrpSpPr>
        <p:grpSpPr>
          <a:xfrm>
            <a:off x="7972830" y="1241851"/>
            <a:ext cx="814024" cy="634527"/>
            <a:chOff x="10630440" y="1655799"/>
            <a:chExt cx="1085365" cy="84603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4E104B9-EBBA-47D0-A60C-BF686A0FB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92446" y="1655799"/>
              <a:ext cx="361354" cy="48374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C0948B6-93C3-45B0-8E29-BC557E91F104}"/>
                </a:ext>
              </a:extLst>
            </p:cNvPr>
            <p:cNvSpPr txBox="1"/>
            <p:nvPr/>
          </p:nvSpPr>
          <p:spPr>
            <a:xfrm>
              <a:off x="10630440" y="2101725"/>
              <a:ext cx="1085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dirty="0"/>
                <a:t>Dev</a:t>
              </a:r>
            </a:p>
          </p:txBody>
        </p:sp>
      </p:grp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E817D271-DE34-41A7-BC7B-C45660A798B0}"/>
              </a:ext>
            </a:extLst>
          </p:cNvPr>
          <p:cNvSpPr/>
          <p:nvPr/>
        </p:nvSpPr>
        <p:spPr>
          <a:xfrm>
            <a:off x="6013383" y="3342373"/>
            <a:ext cx="1313849" cy="2491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5738A62-904B-4FA2-887C-086AFE45ADCE}"/>
              </a:ext>
            </a:extLst>
          </p:cNvPr>
          <p:cNvSpPr/>
          <p:nvPr/>
        </p:nvSpPr>
        <p:spPr>
          <a:xfrm>
            <a:off x="4026476" y="1899966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001Create table Sales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0C20468-DC96-464D-BC65-9EFB9494FE89}"/>
              </a:ext>
            </a:extLst>
          </p:cNvPr>
          <p:cNvSpPr/>
          <p:nvPr/>
        </p:nvSpPr>
        <p:spPr>
          <a:xfrm>
            <a:off x="4026476" y="2422872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002Alter table Cust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3F9F734-A07A-46F6-AD5A-4918AFD5E623}"/>
              </a:ext>
            </a:extLst>
          </p:cNvPr>
          <p:cNvSpPr/>
          <p:nvPr/>
        </p:nvSpPr>
        <p:spPr>
          <a:xfrm>
            <a:off x="4026476" y="2942757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003Create  View </a:t>
            </a:r>
            <a:r>
              <a:rPr lang="en-US" sz="1350" dirty="0" err="1">
                <a:solidFill>
                  <a:schemeClr val="tx1"/>
                </a:solidFill>
              </a:rPr>
              <a:t>MonthlySales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4CA4F61-C3F1-430B-A80F-CB53020D2865}"/>
              </a:ext>
            </a:extLst>
          </p:cNvPr>
          <p:cNvSpPr/>
          <p:nvPr/>
        </p:nvSpPr>
        <p:spPr>
          <a:xfrm>
            <a:off x="4026476" y="3466239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004Alter proc </a:t>
            </a:r>
            <a:r>
              <a:rPr lang="en-US" sz="1350" dirty="0" err="1">
                <a:solidFill>
                  <a:schemeClr val="tx1"/>
                </a:solidFill>
              </a:rPr>
              <a:t>CheckLogin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B628208-7630-4A95-BE5C-F9EA4DE55459}"/>
              </a:ext>
            </a:extLst>
          </p:cNvPr>
          <p:cNvSpPr/>
          <p:nvPr/>
        </p:nvSpPr>
        <p:spPr>
          <a:xfrm>
            <a:off x="4026476" y="3994847"/>
            <a:ext cx="1654404" cy="4689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005Alter function </a:t>
            </a:r>
            <a:r>
              <a:rPr lang="en-US" sz="1350" dirty="0" err="1">
                <a:solidFill>
                  <a:schemeClr val="tx1"/>
                </a:solidFill>
              </a:rPr>
              <a:t>CalcDiscount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CC40D6-1A00-40DB-A8E3-59E92D5AC131}"/>
              </a:ext>
            </a:extLst>
          </p:cNvPr>
          <p:cNvSpPr/>
          <p:nvPr/>
        </p:nvSpPr>
        <p:spPr>
          <a:xfrm>
            <a:off x="1876431" y="1768642"/>
            <a:ext cx="1848547" cy="30030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7584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4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5" grpId="0" animBg="1"/>
      <p:bldP spid="29" grpId="0" animBg="1"/>
      <p:bldP spid="30" grpId="0" animBg="1"/>
      <p:bldP spid="31" grpId="0" animBg="1"/>
      <p:bldP spid="37" grpId="0" animBg="1"/>
      <p:bldP spid="38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22CAD-0CB6-4208-89FE-DD4CEF0A8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Pros/Cons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AA5BE-7FCB-4EBE-B2D9-3FFFBE5E1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827" y="1268016"/>
            <a:ext cx="3578061" cy="326350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State/Model/Compare</a:t>
            </a:r>
          </a:p>
          <a:p>
            <a:r>
              <a:rPr lang="en-US" dirty="0"/>
              <a:t>Pros</a:t>
            </a:r>
          </a:p>
          <a:p>
            <a:pPr lvl="1"/>
            <a:r>
              <a:rPr lang="en-US" dirty="0"/>
              <a:t>Simpler for developers</a:t>
            </a:r>
          </a:p>
          <a:p>
            <a:pPr lvl="1"/>
            <a:r>
              <a:rPr lang="en-US" dirty="0"/>
              <a:t>Merges are easier</a:t>
            </a:r>
          </a:p>
          <a:p>
            <a:pPr lvl="1"/>
            <a:r>
              <a:rPr lang="en-US" dirty="0"/>
              <a:t>Tooling generates script</a:t>
            </a:r>
          </a:p>
          <a:p>
            <a:pPr lvl="1"/>
            <a:r>
              <a:rPr lang="en-US" dirty="0"/>
              <a:t>Visibility of History</a:t>
            </a:r>
          </a:p>
          <a:p>
            <a:r>
              <a:rPr lang="en-US" dirty="0"/>
              <a:t>Cons</a:t>
            </a:r>
          </a:p>
          <a:p>
            <a:pPr lvl="1"/>
            <a:r>
              <a:rPr lang="en-US" dirty="0"/>
              <a:t>Domain of problems not solved</a:t>
            </a:r>
          </a:p>
          <a:p>
            <a:pPr lvl="1"/>
            <a:r>
              <a:rPr lang="en-US" dirty="0"/>
              <a:t>Tool ordering of changes can be problematic</a:t>
            </a:r>
          </a:p>
          <a:p>
            <a:pPr lvl="1"/>
            <a:r>
              <a:rPr lang="en-US" dirty="0"/>
              <a:t>Tool choices for changes could be an issue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32C1C52-8DEF-46EB-B5B1-F551076811EC}"/>
              </a:ext>
            </a:extLst>
          </p:cNvPr>
          <p:cNvSpPr txBox="1">
            <a:spLocks/>
          </p:cNvSpPr>
          <p:nvPr/>
        </p:nvSpPr>
        <p:spPr>
          <a:xfrm>
            <a:off x="4737557" y="1268016"/>
            <a:ext cx="3578061" cy="3263504"/>
          </a:xfrm>
          <a:prstGeom prst="rect">
            <a:avLst/>
          </a:prstGeom>
        </p:spPr>
        <p:txBody>
          <a:bodyPr vert="horz" lIns="68580" tIns="34290" rIns="68580" bIns="3429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dirty="0"/>
              <a:t>Migrations</a:t>
            </a:r>
          </a:p>
          <a:p>
            <a:r>
              <a:rPr lang="en-US" sz="2100" dirty="0"/>
              <a:t>Pros</a:t>
            </a:r>
          </a:p>
          <a:p>
            <a:pPr lvl="1"/>
            <a:r>
              <a:rPr lang="en-US" sz="1800" dirty="0"/>
              <a:t>All changes work since they worked in dev/test</a:t>
            </a:r>
          </a:p>
          <a:p>
            <a:pPr lvl="1"/>
            <a:r>
              <a:rPr lang="en-US" sz="1800" dirty="0"/>
              <a:t>Control over method and order of changes</a:t>
            </a:r>
          </a:p>
          <a:p>
            <a:pPr lvl="1"/>
            <a:r>
              <a:rPr lang="en-US" sz="1800" dirty="0"/>
              <a:t>All domain problems handled</a:t>
            </a:r>
          </a:p>
          <a:p>
            <a:r>
              <a:rPr lang="en-US" sz="2100" dirty="0"/>
              <a:t>Cons</a:t>
            </a:r>
          </a:p>
          <a:p>
            <a:pPr lvl="1"/>
            <a:r>
              <a:rPr lang="en-US" sz="1800" dirty="0"/>
              <a:t>Harder for developers</a:t>
            </a:r>
          </a:p>
          <a:p>
            <a:pPr lvl="1"/>
            <a:r>
              <a:rPr lang="en-US" sz="1800" dirty="0"/>
              <a:t>History hard to assemble</a:t>
            </a:r>
          </a:p>
          <a:p>
            <a:pPr lvl="1"/>
            <a:r>
              <a:rPr lang="en-US" sz="1800" dirty="0"/>
              <a:t>Merges are hard (chronology matters)</a:t>
            </a:r>
          </a:p>
          <a:p>
            <a:pPr lvl="1"/>
            <a:r>
              <a:rPr lang="en-US" sz="1800" dirty="0"/>
              <a:t>All changes in Dev occur in </a:t>
            </a:r>
            <a:r>
              <a:rPr lang="en-US" sz="1800" dirty="0" err="1"/>
              <a:t>Pord</a:t>
            </a:r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578452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Deploy the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a consistent process</a:t>
            </a:r>
          </a:p>
          <a:p>
            <a:r>
              <a:rPr lang="en-US" dirty="0"/>
              <a:t>Use automation where you can, use manual steps (documented) where you cannot/fear issues</a:t>
            </a:r>
          </a:p>
          <a:p>
            <a:r>
              <a:rPr lang="en-US" dirty="0"/>
              <a:t>Slowly and continuously improve the process</a:t>
            </a:r>
          </a:p>
          <a:p>
            <a:r>
              <a:rPr lang="en-US" dirty="0"/>
              <a:t>Use a Release Management Server</a:t>
            </a:r>
          </a:p>
          <a:p>
            <a:pPr lvl="1"/>
            <a:r>
              <a:rPr lang="en-US" dirty="0"/>
              <a:t>Octopus Deploy</a:t>
            </a:r>
          </a:p>
          <a:p>
            <a:pPr lvl="1"/>
            <a:r>
              <a:rPr lang="en-US" dirty="0"/>
              <a:t>TFS</a:t>
            </a:r>
          </a:p>
          <a:p>
            <a:pPr lvl="1"/>
            <a:r>
              <a:rPr lang="en-US" dirty="0"/>
              <a:t>Bamboo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7049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Release to Downstream Environments</a:t>
            </a:r>
          </a:p>
        </p:txBody>
      </p:sp>
    </p:spTree>
    <p:extLst>
      <p:ext uri="{BB962C8B-B14F-4D97-AF65-F5344CB8AC3E}">
        <p14:creationId xmlns:p14="http://schemas.microsoft.com/office/powerpoint/2010/main" val="1631803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Release Issues - Rollback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code – Deploy the previous version</a:t>
            </a:r>
          </a:p>
          <a:p>
            <a:pPr lvl="1"/>
            <a:r>
              <a:rPr lang="en-US" dirty="0"/>
              <a:t>Views</a:t>
            </a:r>
          </a:p>
          <a:p>
            <a:pPr lvl="1"/>
            <a:r>
              <a:rPr lang="en-US" dirty="0"/>
              <a:t>Procs</a:t>
            </a:r>
          </a:p>
          <a:p>
            <a:pPr lvl="1"/>
            <a:r>
              <a:rPr lang="en-US" dirty="0"/>
              <a:t>Functions</a:t>
            </a:r>
          </a:p>
          <a:p>
            <a:r>
              <a:rPr lang="en-US" dirty="0"/>
              <a:t>For tables </a:t>
            </a:r>
          </a:p>
          <a:p>
            <a:pPr lvl="1"/>
            <a:r>
              <a:rPr lang="en-US" dirty="0"/>
              <a:t>Need custom code</a:t>
            </a:r>
          </a:p>
          <a:p>
            <a:pPr lvl="1"/>
            <a:r>
              <a:rPr lang="en-US" dirty="0"/>
              <a:t>I pre-write and test for risky tables (deploy to QA, run rollback in QA)</a:t>
            </a:r>
          </a:p>
          <a:p>
            <a:pPr lvl="1"/>
            <a:r>
              <a:rPr lang="en-US" dirty="0"/>
              <a:t>I like a separate </a:t>
            </a:r>
            <a:r>
              <a:rPr lang="en-US"/>
              <a:t>DBA pipeline for this</a:t>
            </a:r>
            <a:endParaRPr lang="en-US" dirty="0"/>
          </a:p>
          <a:p>
            <a:pPr lvl="1"/>
            <a:r>
              <a:rPr lang="en-US" dirty="0"/>
              <a:t>In general, I am a fan of dark deploys and roll forward</a:t>
            </a:r>
          </a:p>
          <a:p>
            <a:pPr lvl="1"/>
            <a:r>
              <a:rPr lang="en-US" dirty="0"/>
              <a:t>I DO NOT trust tools for table/data rollback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3440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Release Issues – Environmental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that varies by environment (queue names, security,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Script and deploy with deploy once scripts (maybe separate pipeline)</a:t>
            </a:r>
          </a:p>
          <a:p>
            <a:r>
              <a:rPr lang="en-US" dirty="0"/>
              <a:t>Use tokens where possible and store </a:t>
            </a:r>
            <a:r>
              <a:rPr lang="en-US" dirty="0" err="1"/>
              <a:t>config</a:t>
            </a:r>
            <a:r>
              <a:rPr lang="en-US" dirty="0"/>
              <a:t> data in the environment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1562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Refreshing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Use safe data in development environments</a:t>
            </a:r>
          </a:p>
          <a:p>
            <a:pPr lvl="1"/>
            <a:r>
              <a:rPr lang="en-US" dirty="0"/>
              <a:t>Ensure developers can deploy or refresh databases *easily*</a:t>
            </a:r>
          </a:p>
          <a:p>
            <a:pPr lvl="1"/>
            <a:r>
              <a:rPr lang="en-US" dirty="0"/>
              <a:t>Use Masking</a:t>
            </a:r>
          </a:p>
          <a:p>
            <a:pPr lvl="2"/>
            <a:r>
              <a:rPr lang="en-US" dirty="0"/>
              <a:t>Use scripts or tools to de-identify/pseudonymize/anonymize</a:t>
            </a:r>
          </a:p>
          <a:p>
            <a:pPr lvl="2"/>
            <a:r>
              <a:rPr lang="en-US" dirty="0"/>
              <a:t>Inject data to create known values for testing</a:t>
            </a:r>
          </a:p>
          <a:p>
            <a:pPr lvl="2"/>
            <a:r>
              <a:rPr lang="en-US" dirty="0"/>
              <a:t>Add Randomness</a:t>
            </a:r>
          </a:p>
          <a:p>
            <a:pPr lvl="2"/>
            <a:r>
              <a:rPr lang="en-US" dirty="0"/>
              <a:t>Include new rows for edge cases</a:t>
            </a:r>
          </a:p>
          <a:p>
            <a:pPr lvl="1"/>
            <a:r>
              <a:rPr lang="en-US" dirty="0"/>
              <a:t>Maintain this a part of the development process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6380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Understand and apply the DevOps principles to the db</a:t>
            </a:r>
          </a:p>
          <a:p>
            <a:pPr lvl="1"/>
            <a:r>
              <a:rPr lang="en-US" dirty="0"/>
              <a:t>Systems Thinking</a:t>
            </a:r>
          </a:p>
          <a:p>
            <a:pPr lvl="1"/>
            <a:r>
              <a:rPr lang="en-US" dirty="0"/>
              <a:t>Feedback Loops</a:t>
            </a:r>
          </a:p>
          <a:p>
            <a:pPr lvl="1"/>
            <a:r>
              <a:rPr lang="en-US" dirty="0"/>
              <a:t>Experimentation and Learning</a:t>
            </a:r>
          </a:p>
          <a:p>
            <a:r>
              <a:rPr lang="en-US" dirty="0"/>
              <a:t>Treat the database like application code</a:t>
            </a:r>
          </a:p>
          <a:p>
            <a:pPr lvl="1"/>
            <a:r>
              <a:rPr lang="en-US" dirty="0"/>
              <a:t>Build the exceptions into your process</a:t>
            </a:r>
          </a:p>
          <a:p>
            <a:r>
              <a:rPr lang="en-US" dirty="0"/>
              <a:t>Adapt to your environment</a:t>
            </a:r>
          </a:p>
          <a:p>
            <a:pPr lvl="1"/>
            <a:r>
              <a:rPr lang="en-US" dirty="0"/>
              <a:t>Do more of what works</a:t>
            </a:r>
          </a:p>
          <a:p>
            <a:pPr lvl="1"/>
            <a:r>
              <a:rPr lang="en-US" dirty="0"/>
              <a:t>Do less of what doesn’t</a:t>
            </a:r>
          </a:p>
        </p:txBody>
      </p:sp>
    </p:spTree>
    <p:extLst>
      <p:ext uri="{BB962C8B-B14F-4D97-AF65-F5344CB8AC3E}">
        <p14:creationId xmlns:p14="http://schemas.microsoft.com/office/powerpoint/2010/main" val="5712880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End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692207" y="1657317"/>
            <a:ext cx="4974432" cy="1945817"/>
            <a:chOff x="2689225" y="3398838"/>
            <a:chExt cx="6632576" cy="2594422"/>
          </a:xfrm>
        </p:grpSpPr>
        <p:sp>
          <p:nvSpPr>
            <p:cNvPr id="12" name="Rectangle 11"/>
            <p:cNvSpPr/>
            <p:nvPr/>
          </p:nvSpPr>
          <p:spPr>
            <a:xfrm>
              <a:off x="3260726" y="3398838"/>
              <a:ext cx="3973513" cy="53860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www.voiceofthedba.com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60726" y="4098925"/>
              <a:ext cx="6061075" cy="53860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sjones@sqlservercentral.com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260726" y="4783138"/>
              <a:ext cx="3560763" cy="53860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@way0utwest</a:t>
              </a:r>
            </a:p>
          </p:txBody>
        </p:sp>
        <p:pic>
          <p:nvPicPr>
            <p:cNvPr id="15" name="Picture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3429000"/>
              <a:ext cx="434975" cy="477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4194176"/>
              <a:ext cx="463550" cy="379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4821238"/>
              <a:ext cx="5048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5454650"/>
              <a:ext cx="496888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3260726" y="5454651"/>
              <a:ext cx="3006725" cy="5386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/in/way0utwest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1394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88C16D4-64F8-4667-A3FF-13DB6438E811}" vid="{E9E13637-2846-439B-A9C9-DA3766E1716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5959</TotalTime>
  <Words>1292</Words>
  <Application>Microsoft Office PowerPoint</Application>
  <PresentationFormat>On-screen Show (16:9)</PresentationFormat>
  <Paragraphs>370</Paragraphs>
  <Slides>29</Slides>
  <Notes>4</Notes>
  <HiddenSlides>3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41" baseType="lpstr">
      <vt:lpstr>Proxima Nova Light</vt:lpstr>
      <vt:lpstr>Arial</vt:lpstr>
      <vt:lpstr>Calibri</vt:lpstr>
      <vt:lpstr>Calibri Light</vt:lpstr>
      <vt:lpstr>Consolas</vt:lpstr>
      <vt:lpstr>Microsoft Sans Serif</vt:lpstr>
      <vt:lpstr>Roboto Medium</vt:lpstr>
      <vt:lpstr>Roboto Regular</vt:lpstr>
      <vt:lpstr>Segoe UI Light</vt:lpstr>
      <vt:lpstr>Segoe UI Semilight</vt:lpstr>
      <vt:lpstr>Office Theme</vt:lpstr>
      <vt:lpstr>1_Office Theme</vt:lpstr>
      <vt:lpstr>Adopting a DevOps Process for Your Database</vt:lpstr>
      <vt:lpstr>Three Takeaways</vt:lpstr>
      <vt:lpstr>Agenda</vt:lpstr>
      <vt:lpstr>Agenda</vt:lpstr>
      <vt:lpstr>PowerPoint Presentation</vt:lpstr>
      <vt:lpstr>What is DevOps?</vt:lpstr>
      <vt:lpstr>The Three Ways</vt:lpstr>
      <vt:lpstr>DevOps in Practice - CALMS</vt:lpstr>
      <vt:lpstr>DevOps in Practice</vt:lpstr>
      <vt:lpstr>The Application Development Pipeline</vt:lpstr>
      <vt:lpstr>The Database Development Pipeline</vt:lpstr>
      <vt:lpstr>Evolving Database Development</vt:lpstr>
      <vt:lpstr>Evolving Database Development</vt:lpstr>
      <vt:lpstr>SQL and Version Control</vt:lpstr>
      <vt:lpstr>Demo</vt:lpstr>
      <vt:lpstr>Database Continuous Integration</vt:lpstr>
      <vt:lpstr>Database Testing</vt:lpstr>
      <vt:lpstr>Demo</vt:lpstr>
      <vt:lpstr>Generate the Update Script</vt:lpstr>
      <vt:lpstr>Model/State/Compare based process</vt:lpstr>
      <vt:lpstr>Migrations based process</vt:lpstr>
      <vt:lpstr>Pros/Cons</vt:lpstr>
      <vt:lpstr>Deploy the Code</vt:lpstr>
      <vt:lpstr>Demo</vt:lpstr>
      <vt:lpstr>Release Issues - Rollback</vt:lpstr>
      <vt:lpstr>Release Issues – Environmental Data</vt:lpstr>
      <vt:lpstr>Refreshing Development</vt:lpstr>
      <vt:lpstr>Summary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No more than 2 lines</dc:title>
  <dc:creator>Lana Montgomery</dc:creator>
  <cp:lastModifiedBy>Steve Jones</cp:lastModifiedBy>
  <cp:revision>647</cp:revision>
  <dcterms:created xsi:type="dcterms:W3CDTF">2013-07-12T18:23:55Z</dcterms:created>
  <dcterms:modified xsi:type="dcterms:W3CDTF">2022-05-24T16:15:13Z</dcterms:modified>
</cp:coreProperties>
</file>