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5" r:id="rId1"/>
  </p:sldMasterIdLst>
  <p:notesMasterIdLst>
    <p:notesMasterId r:id="rId34"/>
  </p:notesMasterIdLst>
  <p:handoutMasterIdLst>
    <p:handoutMasterId r:id="rId35"/>
  </p:handoutMasterIdLst>
  <p:sldIdLst>
    <p:sldId id="350" r:id="rId2"/>
    <p:sldId id="352" r:id="rId3"/>
    <p:sldId id="355" r:id="rId4"/>
    <p:sldId id="307" r:id="rId5"/>
    <p:sldId id="258" r:id="rId6"/>
    <p:sldId id="309" r:id="rId7"/>
    <p:sldId id="285" r:id="rId8"/>
    <p:sldId id="325" r:id="rId9"/>
    <p:sldId id="287" r:id="rId10"/>
    <p:sldId id="290" r:id="rId11"/>
    <p:sldId id="291" r:id="rId12"/>
    <p:sldId id="305" r:id="rId13"/>
    <p:sldId id="295" r:id="rId14"/>
    <p:sldId id="326" r:id="rId15"/>
    <p:sldId id="306" r:id="rId16"/>
    <p:sldId id="296" r:id="rId17"/>
    <p:sldId id="297" r:id="rId18"/>
    <p:sldId id="298" r:id="rId19"/>
    <p:sldId id="299" r:id="rId20"/>
    <p:sldId id="300" r:id="rId21"/>
    <p:sldId id="312" r:id="rId22"/>
    <p:sldId id="313" r:id="rId23"/>
    <p:sldId id="314" r:id="rId24"/>
    <p:sldId id="353" r:id="rId25"/>
    <p:sldId id="301" r:id="rId26"/>
    <p:sldId id="303" r:id="rId27"/>
    <p:sldId id="311" r:id="rId28"/>
    <p:sldId id="302" r:id="rId29"/>
    <p:sldId id="327" r:id="rId30"/>
    <p:sldId id="304" r:id="rId31"/>
    <p:sldId id="260" r:id="rId32"/>
    <p:sldId id="354" r:id="rId33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Required Slides" id="{2B3ACBB6-A439-4C71-B74A-7BA89DAFE2B1}">
          <p14:sldIdLst>
            <p14:sldId id="350"/>
            <p14:sldId id="352"/>
            <p14:sldId id="355"/>
            <p14:sldId id="307"/>
            <p14:sldId id="258"/>
            <p14:sldId id="309"/>
            <p14:sldId id="285"/>
            <p14:sldId id="325"/>
            <p14:sldId id="287"/>
            <p14:sldId id="290"/>
            <p14:sldId id="291"/>
            <p14:sldId id="305"/>
            <p14:sldId id="295"/>
            <p14:sldId id="326"/>
            <p14:sldId id="306"/>
            <p14:sldId id="296"/>
            <p14:sldId id="297"/>
            <p14:sldId id="298"/>
            <p14:sldId id="299"/>
            <p14:sldId id="300"/>
            <p14:sldId id="312"/>
            <p14:sldId id="313"/>
            <p14:sldId id="314"/>
            <p14:sldId id="353"/>
            <p14:sldId id="301"/>
            <p14:sldId id="303"/>
            <p14:sldId id="311"/>
            <p14:sldId id="302"/>
            <p14:sldId id="327"/>
            <p14:sldId id="304"/>
            <p14:sldId id="260"/>
            <p14:sldId id="3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aden Ford" initials="BF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2F2F1"/>
    <a:srgbClr val="FAFAFA"/>
    <a:srgbClr val="FCFCFC"/>
    <a:srgbClr val="F36E21"/>
    <a:srgbClr val="27BEC7"/>
    <a:srgbClr val="1DB14B"/>
    <a:srgbClr val="FFC20E"/>
    <a:srgbClr val="0090D2"/>
    <a:srgbClr val="5FBB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05" autoAdjust="0"/>
    <p:restoredTop sz="97586" autoAdjust="0"/>
  </p:normalViewPr>
  <p:slideViewPr>
    <p:cSldViewPr snapToGrid="0">
      <p:cViewPr varScale="1">
        <p:scale>
          <a:sx n="88" d="100"/>
          <a:sy n="88" d="100"/>
        </p:scale>
        <p:origin x="848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8" d="100"/>
          <a:sy n="138" d="100"/>
        </p:scale>
        <p:origin x="6680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E63A2-433C-2447-B893-859ADBD6016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EA226-1950-9346-BBCC-45D214247BC3}" type="datetimeFigureOut">
              <a:rPr lang="en-US" smtClean="0"/>
              <a:t>5/13/2022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7222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6353FC-0869-45D3-95AF-CC29198471C2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65AC4-17B0-4E19-8496-B264E70A1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9346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982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should be at the beginning and end of your presentation: What are the three talking points your audience should be able to answer after this presentation?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24463-B1AD-4AFA-8B40-64A9DB585CA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278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steve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9492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06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72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6.jpeg"/><Relationship Id="rId21" Type="http://schemas.openxmlformats.org/officeDocument/2006/relationships/image" Target="../media/image22.png"/><Relationship Id="rId7" Type="http://schemas.openxmlformats.org/officeDocument/2006/relationships/image" Target="../media/image4.emf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5.jpeg"/><Relationship Id="rId16" Type="http://schemas.openxmlformats.org/officeDocument/2006/relationships/image" Target="../media/image18.png"/><Relationship Id="rId20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11" Type="http://schemas.openxmlformats.org/officeDocument/2006/relationships/image" Target="../media/image13.png"/><Relationship Id="rId24" Type="http://schemas.openxmlformats.org/officeDocument/2006/relationships/image" Target="../media/image25.png"/><Relationship Id="rId5" Type="http://schemas.openxmlformats.org/officeDocument/2006/relationships/image" Target="../media/image8.png"/><Relationship Id="rId15" Type="http://schemas.openxmlformats.org/officeDocument/2006/relationships/image" Target="../media/image17.png"/><Relationship Id="rId23" Type="http://schemas.openxmlformats.org/officeDocument/2006/relationships/image" Target="../media/image24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7.jpeg"/><Relationship Id="rId9" Type="http://schemas.openxmlformats.org/officeDocument/2006/relationships/image" Target="../media/image11.png"/><Relationship Id="rId14" Type="http://schemas.openxmlformats.org/officeDocument/2006/relationships/image" Target="../media/image16.jpeg"/><Relationship Id="rId22" Type="http://schemas.openxmlformats.org/officeDocument/2006/relationships/image" Target="../media/image2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6.jpeg"/><Relationship Id="rId21" Type="http://schemas.openxmlformats.org/officeDocument/2006/relationships/image" Target="../media/image22.png"/><Relationship Id="rId7" Type="http://schemas.openxmlformats.org/officeDocument/2006/relationships/image" Target="../media/image4.emf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5.jpeg"/><Relationship Id="rId16" Type="http://schemas.openxmlformats.org/officeDocument/2006/relationships/image" Target="../media/image18.png"/><Relationship Id="rId20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11" Type="http://schemas.openxmlformats.org/officeDocument/2006/relationships/image" Target="../media/image13.png"/><Relationship Id="rId24" Type="http://schemas.openxmlformats.org/officeDocument/2006/relationships/image" Target="../media/image25.png"/><Relationship Id="rId5" Type="http://schemas.openxmlformats.org/officeDocument/2006/relationships/image" Target="../media/image8.png"/><Relationship Id="rId15" Type="http://schemas.openxmlformats.org/officeDocument/2006/relationships/image" Target="../media/image17.png"/><Relationship Id="rId23" Type="http://schemas.openxmlformats.org/officeDocument/2006/relationships/image" Target="../media/image24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7.jpeg"/><Relationship Id="rId9" Type="http://schemas.openxmlformats.org/officeDocument/2006/relationships/image" Target="../media/image11.png"/><Relationship Id="rId14" Type="http://schemas.openxmlformats.org/officeDocument/2006/relationships/image" Target="../media/image16.jpeg"/><Relationship Id="rId22" Type="http://schemas.openxmlformats.org/officeDocument/2006/relationships/image" Target="../media/image2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1">
            <a:extLst>
              <a:ext uri="{FF2B5EF4-FFF2-40B4-BE49-F238E27FC236}">
                <a16:creationId xmlns:a16="http://schemas.microsoft.com/office/drawing/2014/main" id="{FC782319-62B5-4043-BE69-E3C948611E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5568" y="1367040"/>
            <a:ext cx="5986742" cy="1451649"/>
          </a:xfrm>
        </p:spPr>
        <p:txBody>
          <a:bodyPr anchor="t">
            <a:noAutofit/>
          </a:bodyPr>
          <a:lstStyle>
            <a:lvl1pPr>
              <a:defRPr sz="3300" b="1" i="0">
                <a:solidFill>
                  <a:schemeClr val="accent2"/>
                </a:solidFill>
                <a:latin typeface="IBM Plex Sans" panose="020B0503050203000203" pitchFamily="34" charset="77"/>
              </a:defRPr>
            </a:lvl1pPr>
          </a:lstStyle>
          <a:p>
            <a:r>
              <a:rPr lang="en-GB"/>
              <a:t>Session Title goes here</a:t>
            </a:r>
            <a:endParaRPr lang="en-US"/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838990EC-8DDE-4B70-A3EA-D7056E7C001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18406" y="3534491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1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2A91A654-E83E-4D78-B5DB-6EC9802206A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18407" y="3962786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Job title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E7384EC0-4A3C-4EDA-9D06-896D1BF8BC1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18407" y="4391084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Organization/business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5A8F8C94-D36D-4B28-894C-A283A2C16D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875" y="3286222"/>
            <a:ext cx="3309719" cy="1525847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82963F38-1105-4812-92EE-3180170B8D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06" y="222943"/>
            <a:ext cx="5734478" cy="817163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E5C3CF15-848D-4E0D-BEC0-66DE362860C5}"/>
              </a:ext>
            </a:extLst>
          </p:cNvPr>
          <p:cNvSpPr txBox="1"/>
          <p:nvPr/>
        </p:nvSpPr>
        <p:spPr>
          <a:xfrm>
            <a:off x="3257549" y="847855"/>
            <a:ext cx="2891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CB17FA5C-E533-4343-88FA-2A12C937E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E4C8D901-2491-4B7F-BE04-A85F995557BF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84225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ponsor Slide - Always Inclu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3F862E-C4FF-4978-AE2E-C7E6445415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533" y="4187435"/>
            <a:ext cx="2089337" cy="5284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E54603-BD37-4C18-A272-2A21C19B21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306" y="1751034"/>
            <a:ext cx="1337210" cy="11195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257775-9877-4DDD-9332-F20EF517B0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1635"/>
            <a:ext cx="3451123" cy="5313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65AB96-95BF-44CD-8A6D-49F538024D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28" y="726142"/>
            <a:ext cx="3188977" cy="12521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2D38D8-ED88-4C89-BC7A-C5D9E7F2C1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222" y="96136"/>
            <a:ext cx="1406781" cy="6485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3F2A8B-40F2-45D9-812D-E7E3A7DF8D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92DB329-810F-4F59-B70D-E045D2C6C5FC}"/>
              </a:ext>
            </a:extLst>
          </p:cNvPr>
          <p:cNvSpPr txBox="1"/>
          <p:nvPr/>
        </p:nvSpPr>
        <p:spPr>
          <a:xfrm>
            <a:off x="794290" y="706927"/>
            <a:ext cx="7555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Thank you to ALL of our sponsors! - Be sure to stop by all tables!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2B4632-0054-4743-800E-AD4E07026600}"/>
              </a:ext>
            </a:extLst>
          </p:cNvPr>
          <p:cNvSpPr txBox="1"/>
          <p:nvPr/>
        </p:nvSpPr>
        <p:spPr>
          <a:xfrm>
            <a:off x="2384140" y="1073584"/>
            <a:ext cx="1167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C0C0C0"/>
                </a:solidFill>
                <a:latin typeface="Gotham" panose="02000504050000020004" pitchFamily="2" charset="0"/>
              </a:rPr>
              <a:t>Platinum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83FF6E-139D-4093-BF93-E25CDA2B9D4E}"/>
              </a:ext>
            </a:extLst>
          </p:cNvPr>
          <p:cNvSpPr txBox="1"/>
          <p:nvPr/>
        </p:nvSpPr>
        <p:spPr>
          <a:xfrm>
            <a:off x="3736705" y="1101455"/>
            <a:ext cx="742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FFD700"/>
                </a:solidFill>
                <a:latin typeface="Gotham" panose="02000504050000020004" pitchFamily="2" charset="0"/>
              </a:rPr>
              <a:t>Gold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7D2FA3-2116-4386-A581-63986415A76B}"/>
              </a:ext>
            </a:extLst>
          </p:cNvPr>
          <p:cNvSpPr txBox="1"/>
          <p:nvPr/>
        </p:nvSpPr>
        <p:spPr>
          <a:xfrm>
            <a:off x="264136" y="3789860"/>
            <a:ext cx="840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C0C0C0"/>
                </a:solidFill>
                <a:latin typeface="Gotham" panose="02000504050000020004" pitchFamily="2" charset="0"/>
              </a:rPr>
              <a:t>Silver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A4D34E-D493-4B03-A56E-BAFC141F2F93}"/>
              </a:ext>
            </a:extLst>
          </p:cNvPr>
          <p:cNvSpPr txBox="1"/>
          <p:nvPr/>
        </p:nvSpPr>
        <p:spPr>
          <a:xfrm>
            <a:off x="6442213" y="3802950"/>
            <a:ext cx="9923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solidFill>
                  <a:srgbClr val="CC6633"/>
                </a:solidFill>
                <a:latin typeface="Gotham" panose="02000504050000020004" pitchFamily="2" charset="0"/>
              </a:rPr>
              <a:t>In-Kind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43C4B09-3514-4AEB-A9B6-1DA63C783D8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820" y="1475576"/>
            <a:ext cx="2403050" cy="55148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BD25F50-9474-469C-8FBC-157D4FF3442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088" y="1806865"/>
            <a:ext cx="1787819" cy="7276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6878C51-33A1-4077-87EB-AD57AFD3648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03" y="1186813"/>
            <a:ext cx="2744447" cy="4802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B4B32C7-DC6C-4CA1-9986-56DA204F743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9" y="2194942"/>
            <a:ext cx="2221920" cy="5032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5A2C5FE-E21C-4787-9915-7AB4AF02012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039" y="2866059"/>
            <a:ext cx="2714117" cy="5778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3BB4EB8-06E0-454A-A760-54872ECB4D4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854" y="2895303"/>
            <a:ext cx="2256856" cy="5410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9F001EE-F8CC-48AE-907E-AF1B657F6E0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903" y="3917651"/>
            <a:ext cx="1636066" cy="38130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22C27C4-45D0-4611-9928-5F8D0CB85962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67" b="22925"/>
          <a:stretch/>
        </p:blipFill>
        <p:spPr>
          <a:xfrm>
            <a:off x="342650" y="4280144"/>
            <a:ext cx="1536163" cy="79123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D8332A3-8778-4687-969B-8B6A6CB4115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445" y="3816388"/>
            <a:ext cx="2208300" cy="50018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03819B5-4CAB-42EB-89B6-12E5ABCECD1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327" y="4423703"/>
            <a:ext cx="1960403" cy="50553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D357A96-8A08-4A99-A76A-816EF1857A9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71" y="1898752"/>
            <a:ext cx="3023549" cy="81719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F1041F5-9E4E-450E-A581-56E8693C890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52" y="4666401"/>
            <a:ext cx="2288291" cy="40233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25B006C-A891-446E-B5CC-7291B0F16EB0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6" y="186579"/>
            <a:ext cx="2881211" cy="41057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F2388DFD-15F3-444B-86D6-A25C1CF46FCD}"/>
              </a:ext>
            </a:extLst>
          </p:cNvPr>
          <p:cNvSpPr txBox="1"/>
          <p:nvPr/>
        </p:nvSpPr>
        <p:spPr>
          <a:xfrm>
            <a:off x="1585751" y="493277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D38AF9A9-E8CF-44E2-905F-6E63A4B85EB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862" y="3877028"/>
            <a:ext cx="1209252" cy="69392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84B8908-E4F2-44DB-ABE1-A17625A2634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927" y="4654240"/>
            <a:ext cx="1693634" cy="306971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F82B2208-958A-46F7-860B-8AE33ECBE0CD}"/>
              </a:ext>
            </a:extLst>
          </p:cNvPr>
          <p:cNvSpPr/>
          <p:nvPr/>
        </p:nvSpPr>
        <p:spPr>
          <a:xfrm>
            <a:off x="3683183" y="1073584"/>
            <a:ext cx="5400200" cy="2610583"/>
          </a:xfrm>
          <a:custGeom>
            <a:avLst/>
            <a:gdLst>
              <a:gd name="connsiteX0" fmla="*/ 0 w 5400200"/>
              <a:gd name="connsiteY0" fmla="*/ 0 h 2610583"/>
              <a:gd name="connsiteX1" fmla="*/ 486018 w 5400200"/>
              <a:gd name="connsiteY1" fmla="*/ 0 h 2610583"/>
              <a:gd name="connsiteX2" fmla="*/ 864032 w 5400200"/>
              <a:gd name="connsiteY2" fmla="*/ 0 h 2610583"/>
              <a:gd name="connsiteX3" fmla="*/ 1512056 w 5400200"/>
              <a:gd name="connsiteY3" fmla="*/ 0 h 2610583"/>
              <a:gd name="connsiteX4" fmla="*/ 1998074 w 5400200"/>
              <a:gd name="connsiteY4" fmla="*/ 0 h 2610583"/>
              <a:gd name="connsiteX5" fmla="*/ 2484092 w 5400200"/>
              <a:gd name="connsiteY5" fmla="*/ 0 h 2610583"/>
              <a:gd name="connsiteX6" fmla="*/ 3132116 w 5400200"/>
              <a:gd name="connsiteY6" fmla="*/ 0 h 2610583"/>
              <a:gd name="connsiteX7" fmla="*/ 3564132 w 5400200"/>
              <a:gd name="connsiteY7" fmla="*/ 0 h 2610583"/>
              <a:gd name="connsiteX8" fmla="*/ 4212156 w 5400200"/>
              <a:gd name="connsiteY8" fmla="*/ 0 h 2610583"/>
              <a:gd name="connsiteX9" fmla="*/ 4860180 w 5400200"/>
              <a:gd name="connsiteY9" fmla="*/ 0 h 2610583"/>
              <a:gd name="connsiteX10" fmla="*/ 5400200 w 5400200"/>
              <a:gd name="connsiteY10" fmla="*/ 0 h 2610583"/>
              <a:gd name="connsiteX11" fmla="*/ 5400200 w 5400200"/>
              <a:gd name="connsiteY11" fmla="*/ 574328 h 2610583"/>
              <a:gd name="connsiteX12" fmla="*/ 5400200 w 5400200"/>
              <a:gd name="connsiteY12" fmla="*/ 1122551 h 2610583"/>
              <a:gd name="connsiteX13" fmla="*/ 5400200 w 5400200"/>
              <a:gd name="connsiteY13" fmla="*/ 1566350 h 2610583"/>
              <a:gd name="connsiteX14" fmla="*/ 5400200 w 5400200"/>
              <a:gd name="connsiteY14" fmla="*/ 2088466 h 2610583"/>
              <a:gd name="connsiteX15" fmla="*/ 5400200 w 5400200"/>
              <a:gd name="connsiteY15" fmla="*/ 2610583 h 2610583"/>
              <a:gd name="connsiteX16" fmla="*/ 4860180 w 5400200"/>
              <a:gd name="connsiteY16" fmla="*/ 2610583 h 2610583"/>
              <a:gd name="connsiteX17" fmla="*/ 4212156 w 5400200"/>
              <a:gd name="connsiteY17" fmla="*/ 2610583 h 2610583"/>
              <a:gd name="connsiteX18" fmla="*/ 3672136 w 5400200"/>
              <a:gd name="connsiteY18" fmla="*/ 2610583 h 2610583"/>
              <a:gd name="connsiteX19" fmla="*/ 3294122 w 5400200"/>
              <a:gd name="connsiteY19" fmla="*/ 2610583 h 2610583"/>
              <a:gd name="connsiteX20" fmla="*/ 2862106 w 5400200"/>
              <a:gd name="connsiteY20" fmla="*/ 2610583 h 2610583"/>
              <a:gd name="connsiteX21" fmla="*/ 2214082 w 5400200"/>
              <a:gd name="connsiteY21" fmla="*/ 2610583 h 2610583"/>
              <a:gd name="connsiteX22" fmla="*/ 1674062 w 5400200"/>
              <a:gd name="connsiteY22" fmla="*/ 2610583 h 2610583"/>
              <a:gd name="connsiteX23" fmla="*/ 1242046 w 5400200"/>
              <a:gd name="connsiteY23" fmla="*/ 2610583 h 2610583"/>
              <a:gd name="connsiteX24" fmla="*/ 702026 w 5400200"/>
              <a:gd name="connsiteY24" fmla="*/ 2610583 h 2610583"/>
              <a:gd name="connsiteX25" fmla="*/ 0 w 5400200"/>
              <a:gd name="connsiteY25" fmla="*/ 2610583 h 2610583"/>
              <a:gd name="connsiteX26" fmla="*/ 0 w 5400200"/>
              <a:gd name="connsiteY26" fmla="*/ 2166784 h 2610583"/>
              <a:gd name="connsiteX27" fmla="*/ 0 w 5400200"/>
              <a:gd name="connsiteY27" fmla="*/ 1618561 h 2610583"/>
              <a:gd name="connsiteX28" fmla="*/ 0 w 5400200"/>
              <a:gd name="connsiteY28" fmla="*/ 1148657 h 2610583"/>
              <a:gd name="connsiteX29" fmla="*/ 0 w 5400200"/>
              <a:gd name="connsiteY29" fmla="*/ 574328 h 2610583"/>
              <a:gd name="connsiteX30" fmla="*/ 0 w 5400200"/>
              <a:gd name="connsiteY30" fmla="*/ 0 h 2610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00200" h="2610583" extrusionOk="0">
                <a:moveTo>
                  <a:pt x="0" y="0"/>
                </a:moveTo>
                <a:cubicBezTo>
                  <a:pt x="180484" y="-5824"/>
                  <a:pt x="283787" y="34419"/>
                  <a:pt x="486018" y="0"/>
                </a:cubicBezTo>
                <a:cubicBezTo>
                  <a:pt x="688249" y="-34419"/>
                  <a:pt x="676798" y="14381"/>
                  <a:pt x="864032" y="0"/>
                </a:cubicBezTo>
                <a:cubicBezTo>
                  <a:pt x="1051266" y="-14381"/>
                  <a:pt x="1327685" y="66369"/>
                  <a:pt x="1512056" y="0"/>
                </a:cubicBezTo>
                <a:cubicBezTo>
                  <a:pt x="1696427" y="-66369"/>
                  <a:pt x="1828252" y="16858"/>
                  <a:pt x="1998074" y="0"/>
                </a:cubicBezTo>
                <a:cubicBezTo>
                  <a:pt x="2167896" y="-16858"/>
                  <a:pt x="2244771" y="58043"/>
                  <a:pt x="2484092" y="0"/>
                </a:cubicBezTo>
                <a:cubicBezTo>
                  <a:pt x="2723413" y="-58043"/>
                  <a:pt x="2876546" y="16048"/>
                  <a:pt x="3132116" y="0"/>
                </a:cubicBezTo>
                <a:cubicBezTo>
                  <a:pt x="3387686" y="-16048"/>
                  <a:pt x="3364165" y="9973"/>
                  <a:pt x="3564132" y="0"/>
                </a:cubicBezTo>
                <a:cubicBezTo>
                  <a:pt x="3764099" y="-9973"/>
                  <a:pt x="3986565" y="29811"/>
                  <a:pt x="4212156" y="0"/>
                </a:cubicBezTo>
                <a:cubicBezTo>
                  <a:pt x="4437747" y="-29811"/>
                  <a:pt x="4715832" y="42602"/>
                  <a:pt x="4860180" y="0"/>
                </a:cubicBezTo>
                <a:cubicBezTo>
                  <a:pt x="5004528" y="-42602"/>
                  <a:pt x="5226186" y="37976"/>
                  <a:pt x="5400200" y="0"/>
                </a:cubicBezTo>
                <a:cubicBezTo>
                  <a:pt x="5458907" y="187812"/>
                  <a:pt x="5358783" y="335106"/>
                  <a:pt x="5400200" y="574328"/>
                </a:cubicBezTo>
                <a:cubicBezTo>
                  <a:pt x="5441617" y="813550"/>
                  <a:pt x="5365080" y="970745"/>
                  <a:pt x="5400200" y="1122551"/>
                </a:cubicBezTo>
                <a:cubicBezTo>
                  <a:pt x="5435320" y="1274357"/>
                  <a:pt x="5351175" y="1452510"/>
                  <a:pt x="5400200" y="1566350"/>
                </a:cubicBezTo>
                <a:cubicBezTo>
                  <a:pt x="5449225" y="1680190"/>
                  <a:pt x="5338687" y="1961920"/>
                  <a:pt x="5400200" y="2088466"/>
                </a:cubicBezTo>
                <a:cubicBezTo>
                  <a:pt x="5461713" y="2215012"/>
                  <a:pt x="5342733" y="2423439"/>
                  <a:pt x="5400200" y="2610583"/>
                </a:cubicBezTo>
                <a:cubicBezTo>
                  <a:pt x="5139894" y="2674528"/>
                  <a:pt x="5068113" y="2568834"/>
                  <a:pt x="4860180" y="2610583"/>
                </a:cubicBezTo>
                <a:cubicBezTo>
                  <a:pt x="4652247" y="2652332"/>
                  <a:pt x="4494064" y="2605815"/>
                  <a:pt x="4212156" y="2610583"/>
                </a:cubicBezTo>
                <a:cubicBezTo>
                  <a:pt x="3930248" y="2615351"/>
                  <a:pt x="3815657" y="2556243"/>
                  <a:pt x="3672136" y="2610583"/>
                </a:cubicBezTo>
                <a:cubicBezTo>
                  <a:pt x="3528615" y="2664923"/>
                  <a:pt x="3406079" y="2568635"/>
                  <a:pt x="3294122" y="2610583"/>
                </a:cubicBezTo>
                <a:cubicBezTo>
                  <a:pt x="3182165" y="2652531"/>
                  <a:pt x="3029589" y="2584434"/>
                  <a:pt x="2862106" y="2610583"/>
                </a:cubicBezTo>
                <a:cubicBezTo>
                  <a:pt x="2694623" y="2636732"/>
                  <a:pt x="2463322" y="2561743"/>
                  <a:pt x="2214082" y="2610583"/>
                </a:cubicBezTo>
                <a:cubicBezTo>
                  <a:pt x="1964842" y="2659423"/>
                  <a:pt x="1923378" y="2573269"/>
                  <a:pt x="1674062" y="2610583"/>
                </a:cubicBezTo>
                <a:cubicBezTo>
                  <a:pt x="1424746" y="2647897"/>
                  <a:pt x="1451155" y="2570849"/>
                  <a:pt x="1242046" y="2610583"/>
                </a:cubicBezTo>
                <a:cubicBezTo>
                  <a:pt x="1032937" y="2650317"/>
                  <a:pt x="846948" y="2580154"/>
                  <a:pt x="702026" y="2610583"/>
                </a:cubicBezTo>
                <a:cubicBezTo>
                  <a:pt x="557104" y="2641012"/>
                  <a:pt x="290758" y="2592128"/>
                  <a:pt x="0" y="2610583"/>
                </a:cubicBezTo>
                <a:cubicBezTo>
                  <a:pt x="-1494" y="2407829"/>
                  <a:pt x="14145" y="2269271"/>
                  <a:pt x="0" y="2166784"/>
                </a:cubicBezTo>
                <a:cubicBezTo>
                  <a:pt x="-14145" y="2064297"/>
                  <a:pt x="34682" y="1848362"/>
                  <a:pt x="0" y="1618561"/>
                </a:cubicBezTo>
                <a:cubicBezTo>
                  <a:pt x="-34682" y="1388760"/>
                  <a:pt x="53277" y="1252817"/>
                  <a:pt x="0" y="1148657"/>
                </a:cubicBezTo>
                <a:cubicBezTo>
                  <a:pt x="-53277" y="1044497"/>
                  <a:pt x="14399" y="835464"/>
                  <a:pt x="0" y="574328"/>
                </a:cubicBezTo>
                <a:cubicBezTo>
                  <a:pt x="-14399" y="313192"/>
                  <a:pt x="25603" y="225427"/>
                  <a:pt x="0" y="0"/>
                </a:cubicBezTo>
                <a:close/>
              </a:path>
            </a:pathLst>
          </a:custGeom>
          <a:noFill/>
          <a:ln>
            <a:solidFill>
              <a:srgbClr val="FFD7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A1D68F3-7CD2-4387-81DE-94AB14045170}"/>
              </a:ext>
            </a:extLst>
          </p:cNvPr>
          <p:cNvSpPr/>
          <p:nvPr/>
        </p:nvSpPr>
        <p:spPr>
          <a:xfrm>
            <a:off x="308028" y="3792906"/>
            <a:ext cx="6075963" cy="1275831"/>
          </a:xfrm>
          <a:custGeom>
            <a:avLst/>
            <a:gdLst>
              <a:gd name="connsiteX0" fmla="*/ 0 w 6075963"/>
              <a:gd name="connsiteY0" fmla="*/ 0 h 1275831"/>
              <a:gd name="connsiteX1" fmla="*/ 491601 w 6075963"/>
              <a:gd name="connsiteY1" fmla="*/ 0 h 1275831"/>
              <a:gd name="connsiteX2" fmla="*/ 861682 w 6075963"/>
              <a:gd name="connsiteY2" fmla="*/ 0 h 1275831"/>
              <a:gd name="connsiteX3" fmla="*/ 1535562 w 6075963"/>
              <a:gd name="connsiteY3" fmla="*/ 0 h 1275831"/>
              <a:gd name="connsiteX4" fmla="*/ 2027162 w 6075963"/>
              <a:gd name="connsiteY4" fmla="*/ 0 h 1275831"/>
              <a:gd name="connsiteX5" fmla="*/ 2518763 w 6075963"/>
              <a:gd name="connsiteY5" fmla="*/ 0 h 1275831"/>
              <a:gd name="connsiteX6" fmla="*/ 3192642 w 6075963"/>
              <a:gd name="connsiteY6" fmla="*/ 0 h 1275831"/>
              <a:gd name="connsiteX7" fmla="*/ 3623483 w 6075963"/>
              <a:gd name="connsiteY7" fmla="*/ 0 h 1275831"/>
              <a:gd name="connsiteX8" fmla="*/ 4297363 w 6075963"/>
              <a:gd name="connsiteY8" fmla="*/ 0 h 1275831"/>
              <a:gd name="connsiteX9" fmla="*/ 4971242 w 6075963"/>
              <a:gd name="connsiteY9" fmla="*/ 0 h 1275831"/>
              <a:gd name="connsiteX10" fmla="*/ 5523603 w 6075963"/>
              <a:gd name="connsiteY10" fmla="*/ 0 h 1275831"/>
              <a:gd name="connsiteX11" fmla="*/ 6075963 w 6075963"/>
              <a:gd name="connsiteY11" fmla="*/ 0 h 1275831"/>
              <a:gd name="connsiteX12" fmla="*/ 6075963 w 6075963"/>
              <a:gd name="connsiteY12" fmla="*/ 412519 h 1275831"/>
              <a:gd name="connsiteX13" fmla="*/ 6075963 w 6075963"/>
              <a:gd name="connsiteY13" fmla="*/ 799521 h 1275831"/>
              <a:gd name="connsiteX14" fmla="*/ 6075963 w 6075963"/>
              <a:gd name="connsiteY14" fmla="*/ 1275831 h 1275831"/>
              <a:gd name="connsiteX15" fmla="*/ 5523603 w 6075963"/>
              <a:gd name="connsiteY15" fmla="*/ 1275831 h 1275831"/>
              <a:gd name="connsiteX16" fmla="*/ 4971242 w 6075963"/>
              <a:gd name="connsiteY16" fmla="*/ 1275831 h 1275831"/>
              <a:gd name="connsiteX17" fmla="*/ 4297363 w 6075963"/>
              <a:gd name="connsiteY17" fmla="*/ 1275831 h 1275831"/>
              <a:gd name="connsiteX18" fmla="*/ 3745003 w 6075963"/>
              <a:gd name="connsiteY18" fmla="*/ 1275831 h 1275831"/>
              <a:gd name="connsiteX19" fmla="*/ 3374921 w 6075963"/>
              <a:gd name="connsiteY19" fmla="*/ 1275831 h 1275831"/>
              <a:gd name="connsiteX20" fmla="*/ 2944080 w 6075963"/>
              <a:gd name="connsiteY20" fmla="*/ 1275831 h 1275831"/>
              <a:gd name="connsiteX21" fmla="*/ 2270201 w 6075963"/>
              <a:gd name="connsiteY21" fmla="*/ 1275831 h 1275831"/>
              <a:gd name="connsiteX22" fmla="*/ 1717840 w 6075963"/>
              <a:gd name="connsiteY22" fmla="*/ 1275831 h 1275831"/>
              <a:gd name="connsiteX23" fmla="*/ 1286999 w 6075963"/>
              <a:gd name="connsiteY23" fmla="*/ 1275831 h 1275831"/>
              <a:gd name="connsiteX24" fmla="*/ 734639 w 6075963"/>
              <a:gd name="connsiteY24" fmla="*/ 1275831 h 1275831"/>
              <a:gd name="connsiteX25" fmla="*/ 0 w 6075963"/>
              <a:gd name="connsiteY25" fmla="*/ 1275831 h 1275831"/>
              <a:gd name="connsiteX26" fmla="*/ 0 w 6075963"/>
              <a:gd name="connsiteY26" fmla="*/ 888829 h 1275831"/>
              <a:gd name="connsiteX27" fmla="*/ 0 w 6075963"/>
              <a:gd name="connsiteY27" fmla="*/ 450794 h 1275831"/>
              <a:gd name="connsiteX28" fmla="*/ 0 w 6075963"/>
              <a:gd name="connsiteY28" fmla="*/ 0 h 1275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75963" h="1275831" extrusionOk="0">
                <a:moveTo>
                  <a:pt x="0" y="0"/>
                </a:moveTo>
                <a:cubicBezTo>
                  <a:pt x="155167" y="-4269"/>
                  <a:pt x="279508" y="16738"/>
                  <a:pt x="491601" y="0"/>
                </a:cubicBezTo>
                <a:cubicBezTo>
                  <a:pt x="703694" y="-16738"/>
                  <a:pt x="680785" y="26201"/>
                  <a:pt x="861682" y="0"/>
                </a:cubicBezTo>
                <a:cubicBezTo>
                  <a:pt x="1042579" y="-26201"/>
                  <a:pt x="1322807" y="60802"/>
                  <a:pt x="1535562" y="0"/>
                </a:cubicBezTo>
                <a:cubicBezTo>
                  <a:pt x="1748317" y="-60802"/>
                  <a:pt x="1884309" y="12261"/>
                  <a:pt x="2027162" y="0"/>
                </a:cubicBezTo>
                <a:cubicBezTo>
                  <a:pt x="2170015" y="-12261"/>
                  <a:pt x="2342480" y="54994"/>
                  <a:pt x="2518763" y="0"/>
                </a:cubicBezTo>
                <a:cubicBezTo>
                  <a:pt x="2695046" y="-54994"/>
                  <a:pt x="3046663" y="63084"/>
                  <a:pt x="3192642" y="0"/>
                </a:cubicBezTo>
                <a:cubicBezTo>
                  <a:pt x="3338621" y="-63084"/>
                  <a:pt x="3481100" y="39761"/>
                  <a:pt x="3623483" y="0"/>
                </a:cubicBezTo>
                <a:cubicBezTo>
                  <a:pt x="3765866" y="-39761"/>
                  <a:pt x="3982692" y="80055"/>
                  <a:pt x="4297363" y="0"/>
                </a:cubicBezTo>
                <a:cubicBezTo>
                  <a:pt x="4612034" y="-80055"/>
                  <a:pt x="4694145" y="26761"/>
                  <a:pt x="4971242" y="0"/>
                </a:cubicBezTo>
                <a:cubicBezTo>
                  <a:pt x="5248339" y="-26761"/>
                  <a:pt x="5396851" y="52574"/>
                  <a:pt x="5523603" y="0"/>
                </a:cubicBezTo>
                <a:cubicBezTo>
                  <a:pt x="5650355" y="-52574"/>
                  <a:pt x="5843795" y="13413"/>
                  <a:pt x="6075963" y="0"/>
                </a:cubicBezTo>
                <a:cubicBezTo>
                  <a:pt x="6077471" y="116821"/>
                  <a:pt x="6031945" y="329581"/>
                  <a:pt x="6075963" y="412519"/>
                </a:cubicBezTo>
                <a:cubicBezTo>
                  <a:pt x="6119981" y="495457"/>
                  <a:pt x="6068453" y="608454"/>
                  <a:pt x="6075963" y="799521"/>
                </a:cubicBezTo>
                <a:cubicBezTo>
                  <a:pt x="6083473" y="990588"/>
                  <a:pt x="6038506" y="1171196"/>
                  <a:pt x="6075963" y="1275831"/>
                </a:cubicBezTo>
                <a:cubicBezTo>
                  <a:pt x="5831452" y="1277540"/>
                  <a:pt x="5780920" y="1272522"/>
                  <a:pt x="5523603" y="1275831"/>
                </a:cubicBezTo>
                <a:cubicBezTo>
                  <a:pt x="5266286" y="1279140"/>
                  <a:pt x="5175792" y="1227761"/>
                  <a:pt x="4971242" y="1275831"/>
                </a:cubicBezTo>
                <a:cubicBezTo>
                  <a:pt x="4766692" y="1323901"/>
                  <a:pt x="4476700" y="1265097"/>
                  <a:pt x="4297363" y="1275831"/>
                </a:cubicBezTo>
                <a:cubicBezTo>
                  <a:pt x="4118026" y="1286565"/>
                  <a:pt x="3896125" y="1244565"/>
                  <a:pt x="3745003" y="1275831"/>
                </a:cubicBezTo>
                <a:cubicBezTo>
                  <a:pt x="3593881" y="1307097"/>
                  <a:pt x="3482832" y="1241216"/>
                  <a:pt x="3374921" y="1275831"/>
                </a:cubicBezTo>
                <a:cubicBezTo>
                  <a:pt x="3267010" y="1310446"/>
                  <a:pt x="3118085" y="1237384"/>
                  <a:pt x="2944080" y="1275831"/>
                </a:cubicBezTo>
                <a:cubicBezTo>
                  <a:pt x="2770075" y="1314278"/>
                  <a:pt x="2436792" y="1247925"/>
                  <a:pt x="2270201" y="1275831"/>
                </a:cubicBezTo>
                <a:cubicBezTo>
                  <a:pt x="2103610" y="1303737"/>
                  <a:pt x="1888064" y="1233447"/>
                  <a:pt x="1717840" y="1275831"/>
                </a:cubicBezTo>
                <a:cubicBezTo>
                  <a:pt x="1547616" y="1318215"/>
                  <a:pt x="1441186" y="1225474"/>
                  <a:pt x="1286999" y="1275831"/>
                </a:cubicBezTo>
                <a:cubicBezTo>
                  <a:pt x="1132812" y="1326188"/>
                  <a:pt x="862415" y="1215306"/>
                  <a:pt x="734639" y="1275831"/>
                </a:cubicBezTo>
                <a:cubicBezTo>
                  <a:pt x="606863" y="1336356"/>
                  <a:pt x="165822" y="1269247"/>
                  <a:pt x="0" y="1275831"/>
                </a:cubicBezTo>
                <a:cubicBezTo>
                  <a:pt x="-22216" y="1091558"/>
                  <a:pt x="7349" y="1073501"/>
                  <a:pt x="0" y="888829"/>
                </a:cubicBezTo>
                <a:cubicBezTo>
                  <a:pt x="-7349" y="704157"/>
                  <a:pt x="30986" y="647613"/>
                  <a:pt x="0" y="450794"/>
                </a:cubicBezTo>
                <a:cubicBezTo>
                  <a:pt x="-30986" y="253975"/>
                  <a:pt x="8150" y="137004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C0C0C0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17A536F-4596-4DC9-83E8-7AB189E135AD}"/>
              </a:ext>
            </a:extLst>
          </p:cNvPr>
          <p:cNvSpPr/>
          <p:nvPr/>
        </p:nvSpPr>
        <p:spPr>
          <a:xfrm>
            <a:off x="60617" y="1053176"/>
            <a:ext cx="3569569" cy="2649485"/>
          </a:xfrm>
          <a:custGeom>
            <a:avLst/>
            <a:gdLst>
              <a:gd name="connsiteX0" fmla="*/ 0 w 3569569"/>
              <a:gd name="connsiteY0" fmla="*/ 0 h 2649485"/>
              <a:gd name="connsiteX1" fmla="*/ 559232 w 3569569"/>
              <a:gd name="connsiteY1" fmla="*/ 0 h 2649485"/>
              <a:gd name="connsiteX2" fmla="*/ 1047074 w 3569569"/>
              <a:gd name="connsiteY2" fmla="*/ 0 h 2649485"/>
              <a:gd name="connsiteX3" fmla="*/ 1713393 w 3569569"/>
              <a:gd name="connsiteY3" fmla="*/ 0 h 2649485"/>
              <a:gd name="connsiteX4" fmla="*/ 2272626 w 3569569"/>
              <a:gd name="connsiteY4" fmla="*/ 0 h 2649485"/>
              <a:gd name="connsiteX5" fmla="*/ 2831858 w 3569569"/>
              <a:gd name="connsiteY5" fmla="*/ 0 h 2649485"/>
              <a:gd name="connsiteX6" fmla="*/ 3569569 w 3569569"/>
              <a:gd name="connsiteY6" fmla="*/ 0 h 2649485"/>
              <a:gd name="connsiteX7" fmla="*/ 3569569 w 3569569"/>
              <a:gd name="connsiteY7" fmla="*/ 476907 h 2649485"/>
              <a:gd name="connsiteX8" fmla="*/ 3569569 w 3569569"/>
              <a:gd name="connsiteY8" fmla="*/ 1006804 h 2649485"/>
              <a:gd name="connsiteX9" fmla="*/ 3569569 w 3569569"/>
              <a:gd name="connsiteY9" fmla="*/ 1483712 h 2649485"/>
              <a:gd name="connsiteX10" fmla="*/ 3569569 w 3569569"/>
              <a:gd name="connsiteY10" fmla="*/ 1960619 h 2649485"/>
              <a:gd name="connsiteX11" fmla="*/ 3569569 w 3569569"/>
              <a:gd name="connsiteY11" fmla="*/ 2649485 h 2649485"/>
              <a:gd name="connsiteX12" fmla="*/ 2938945 w 3569569"/>
              <a:gd name="connsiteY12" fmla="*/ 2649485 h 2649485"/>
              <a:gd name="connsiteX13" fmla="*/ 2272626 w 3569569"/>
              <a:gd name="connsiteY13" fmla="*/ 2649485 h 2649485"/>
              <a:gd name="connsiteX14" fmla="*/ 1606306 w 3569569"/>
              <a:gd name="connsiteY14" fmla="*/ 2649485 h 2649485"/>
              <a:gd name="connsiteX15" fmla="*/ 1082769 w 3569569"/>
              <a:gd name="connsiteY15" fmla="*/ 2649485 h 2649485"/>
              <a:gd name="connsiteX16" fmla="*/ 0 w 3569569"/>
              <a:gd name="connsiteY16" fmla="*/ 2649485 h 2649485"/>
              <a:gd name="connsiteX17" fmla="*/ 0 w 3569569"/>
              <a:gd name="connsiteY17" fmla="*/ 2066598 h 2649485"/>
              <a:gd name="connsiteX18" fmla="*/ 0 w 3569569"/>
              <a:gd name="connsiteY18" fmla="*/ 1616186 h 2649485"/>
              <a:gd name="connsiteX19" fmla="*/ 0 w 3569569"/>
              <a:gd name="connsiteY19" fmla="*/ 1139279 h 2649485"/>
              <a:gd name="connsiteX20" fmla="*/ 0 w 3569569"/>
              <a:gd name="connsiteY20" fmla="*/ 662371 h 2649485"/>
              <a:gd name="connsiteX21" fmla="*/ 0 w 3569569"/>
              <a:gd name="connsiteY21" fmla="*/ 0 h 2649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569569" h="2649485" extrusionOk="0">
                <a:moveTo>
                  <a:pt x="0" y="0"/>
                </a:moveTo>
                <a:cubicBezTo>
                  <a:pt x="150539" y="-53391"/>
                  <a:pt x="310420" y="7945"/>
                  <a:pt x="559232" y="0"/>
                </a:cubicBezTo>
                <a:cubicBezTo>
                  <a:pt x="808044" y="-7945"/>
                  <a:pt x="913464" y="29282"/>
                  <a:pt x="1047074" y="0"/>
                </a:cubicBezTo>
                <a:cubicBezTo>
                  <a:pt x="1180684" y="-29282"/>
                  <a:pt x="1486602" y="11810"/>
                  <a:pt x="1713393" y="0"/>
                </a:cubicBezTo>
                <a:cubicBezTo>
                  <a:pt x="1940184" y="-11810"/>
                  <a:pt x="2060419" y="19647"/>
                  <a:pt x="2272626" y="0"/>
                </a:cubicBezTo>
                <a:cubicBezTo>
                  <a:pt x="2484833" y="-19647"/>
                  <a:pt x="2710120" y="61284"/>
                  <a:pt x="2831858" y="0"/>
                </a:cubicBezTo>
                <a:cubicBezTo>
                  <a:pt x="2953596" y="-61284"/>
                  <a:pt x="3400188" y="22859"/>
                  <a:pt x="3569569" y="0"/>
                </a:cubicBezTo>
                <a:cubicBezTo>
                  <a:pt x="3605410" y="224821"/>
                  <a:pt x="3566759" y="316983"/>
                  <a:pt x="3569569" y="476907"/>
                </a:cubicBezTo>
                <a:cubicBezTo>
                  <a:pt x="3572379" y="636831"/>
                  <a:pt x="3525120" y="805574"/>
                  <a:pt x="3569569" y="1006804"/>
                </a:cubicBezTo>
                <a:cubicBezTo>
                  <a:pt x="3614018" y="1208034"/>
                  <a:pt x="3529717" y="1332367"/>
                  <a:pt x="3569569" y="1483712"/>
                </a:cubicBezTo>
                <a:cubicBezTo>
                  <a:pt x="3609421" y="1635057"/>
                  <a:pt x="3517648" y="1863333"/>
                  <a:pt x="3569569" y="1960619"/>
                </a:cubicBezTo>
                <a:cubicBezTo>
                  <a:pt x="3621490" y="2057905"/>
                  <a:pt x="3529458" y="2453556"/>
                  <a:pt x="3569569" y="2649485"/>
                </a:cubicBezTo>
                <a:cubicBezTo>
                  <a:pt x="3313732" y="2669139"/>
                  <a:pt x="3194337" y="2591792"/>
                  <a:pt x="2938945" y="2649485"/>
                </a:cubicBezTo>
                <a:cubicBezTo>
                  <a:pt x="2683553" y="2707178"/>
                  <a:pt x="2433003" y="2605992"/>
                  <a:pt x="2272626" y="2649485"/>
                </a:cubicBezTo>
                <a:cubicBezTo>
                  <a:pt x="2112249" y="2692978"/>
                  <a:pt x="1883409" y="2643722"/>
                  <a:pt x="1606306" y="2649485"/>
                </a:cubicBezTo>
                <a:cubicBezTo>
                  <a:pt x="1329203" y="2655248"/>
                  <a:pt x="1279694" y="2640650"/>
                  <a:pt x="1082769" y="2649485"/>
                </a:cubicBezTo>
                <a:cubicBezTo>
                  <a:pt x="885844" y="2658320"/>
                  <a:pt x="246763" y="2574640"/>
                  <a:pt x="0" y="2649485"/>
                </a:cubicBezTo>
                <a:cubicBezTo>
                  <a:pt x="-67660" y="2495846"/>
                  <a:pt x="4070" y="2195699"/>
                  <a:pt x="0" y="2066598"/>
                </a:cubicBezTo>
                <a:cubicBezTo>
                  <a:pt x="-4070" y="1937497"/>
                  <a:pt x="45198" y="1806970"/>
                  <a:pt x="0" y="1616186"/>
                </a:cubicBezTo>
                <a:cubicBezTo>
                  <a:pt x="-45198" y="1425402"/>
                  <a:pt x="30515" y="1275856"/>
                  <a:pt x="0" y="1139279"/>
                </a:cubicBezTo>
                <a:cubicBezTo>
                  <a:pt x="-30515" y="1002702"/>
                  <a:pt x="37639" y="771413"/>
                  <a:pt x="0" y="662371"/>
                </a:cubicBezTo>
                <a:cubicBezTo>
                  <a:pt x="-37639" y="553329"/>
                  <a:pt x="66239" y="214248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E5E4E2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2A3693-7B0F-4200-BC62-7C3C7D13D5E5}"/>
              </a:ext>
            </a:extLst>
          </p:cNvPr>
          <p:cNvSpPr/>
          <p:nvPr/>
        </p:nvSpPr>
        <p:spPr>
          <a:xfrm>
            <a:off x="6458370" y="3796297"/>
            <a:ext cx="2586280" cy="1237925"/>
          </a:xfrm>
          <a:custGeom>
            <a:avLst/>
            <a:gdLst>
              <a:gd name="connsiteX0" fmla="*/ 0 w 2586280"/>
              <a:gd name="connsiteY0" fmla="*/ 0 h 1237925"/>
              <a:gd name="connsiteX1" fmla="*/ 491393 w 2586280"/>
              <a:gd name="connsiteY1" fmla="*/ 0 h 1237925"/>
              <a:gd name="connsiteX2" fmla="*/ 931061 w 2586280"/>
              <a:gd name="connsiteY2" fmla="*/ 0 h 1237925"/>
              <a:gd name="connsiteX3" fmla="*/ 1500042 w 2586280"/>
              <a:gd name="connsiteY3" fmla="*/ 0 h 1237925"/>
              <a:gd name="connsiteX4" fmla="*/ 1991436 w 2586280"/>
              <a:gd name="connsiteY4" fmla="*/ 0 h 1237925"/>
              <a:gd name="connsiteX5" fmla="*/ 2586280 w 2586280"/>
              <a:gd name="connsiteY5" fmla="*/ 0 h 1237925"/>
              <a:gd name="connsiteX6" fmla="*/ 2586280 w 2586280"/>
              <a:gd name="connsiteY6" fmla="*/ 437400 h 1237925"/>
              <a:gd name="connsiteX7" fmla="*/ 2586280 w 2586280"/>
              <a:gd name="connsiteY7" fmla="*/ 850042 h 1237925"/>
              <a:gd name="connsiteX8" fmla="*/ 2586280 w 2586280"/>
              <a:gd name="connsiteY8" fmla="*/ 1237925 h 1237925"/>
              <a:gd name="connsiteX9" fmla="*/ 2120750 w 2586280"/>
              <a:gd name="connsiteY9" fmla="*/ 1237925 h 1237925"/>
              <a:gd name="connsiteX10" fmla="*/ 1603494 w 2586280"/>
              <a:gd name="connsiteY10" fmla="*/ 1237925 h 1237925"/>
              <a:gd name="connsiteX11" fmla="*/ 1086238 w 2586280"/>
              <a:gd name="connsiteY11" fmla="*/ 1237925 h 1237925"/>
              <a:gd name="connsiteX12" fmla="*/ 594844 w 2586280"/>
              <a:gd name="connsiteY12" fmla="*/ 1237925 h 1237925"/>
              <a:gd name="connsiteX13" fmla="*/ 0 w 2586280"/>
              <a:gd name="connsiteY13" fmla="*/ 1237925 h 1237925"/>
              <a:gd name="connsiteX14" fmla="*/ 0 w 2586280"/>
              <a:gd name="connsiteY14" fmla="*/ 800525 h 1237925"/>
              <a:gd name="connsiteX15" fmla="*/ 0 w 2586280"/>
              <a:gd name="connsiteY15" fmla="*/ 363125 h 1237925"/>
              <a:gd name="connsiteX16" fmla="*/ 0 w 2586280"/>
              <a:gd name="connsiteY16" fmla="*/ 0 h 123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86280" h="1237925" extrusionOk="0">
                <a:moveTo>
                  <a:pt x="0" y="0"/>
                </a:moveTo>
                <a:cubicBezTo>
                  <a:pt x="240773" y="-27186"/>
                  <a:pt x="374443" y="24729"/>
                  <a:pt x="491393" y="0"/>
                </a:cubicBezTo>
                <a:cubicBezTo>
                  <a:pt x="608343" y="-24729"/>
                  <a:pt x="723496" y="35436"/>
                  <a:pt x="931061" y="0"/>
                </a:cubicBezTo>
                <a:cubicBezTo>
                  <a:pt x="1138626" y="-35436"/>
                  <a:pt x="1306196" y="55627"/>
                  <a:pt x="1500042" y="0"/>
                </a:cubicBezTo>
                <a:cubicBezTo>
                  <a:pt x="1693888" y="-55627"/>
                  <a:pt x="1860570" y="16735"/>
                  <a:pt x="1991436" y="0"/>
                </a:cubicBezTo>
                <a:cubicBezTo>
                  <a:pt x="2122302" y="-16735"/>
                  <a:pt x="2372991" y="44210"/>
                  <a:pt x="2586280" y="0"/>
                </a:cubicBezTo>
                <a:cubicBezTo>
                  <a:pt x="2601777" y="90517"/>
                  <a:pt x="2575583" y="268454"/>
                  <a:pt x="2586280" y="437400"/>
                </a:cubicBezTo>
                <a:cubicBezTo>
                  <a:pt x="2596977" y="606346"/>
                  <a:pt x="2566081" y="751104"/>
                  <a:pt x="2586280" y="850042"/>
                </a:cubicBezTo>
                <a:cubicBezTo>
                  <a:pt x="2606479" y="948980"/>
                  <a:pt x="2569202" y="1139442"/>
                  <a:pt x="2586280" y="1237925"/>
                </a:cubicBezTo>
                <a:cubicBezTo>
                  <a:pt x="2373815" y="1281084"/>
                  <a:pt x="2233414" y="1219124"/>
                  <a:pt x="2120750" y="1237925"/>
                </a:cubicBezTo>
                <a:cubicBezTo>
                  <a:pt x="2008086" y="1256726"/>
                  <a:pt x="1831721" y="1217522"/>
                  <a:pt x="1603494" y="1237925"/>
                </a:cubicBezTo>
                <a:cubicBezTo>
                  <a:pt x="1375267" y="1258328"/>
                  <a:pt x="1269682" y="1177113"/>
                  <a:pt x="1086238" y="1237925"/>
                </a:cubicBezTo>
                <a:cubicBezTo>
                  <a:pt x="902794" y="1298737"/>
                  <a:pt x="697539" y="1186640"/>
                  <a:pt x="594844" y="1237925"/>
                </a:cubicBezTo>
                <a:cubicBezTo>
                  <a:pt x="492149" y="1289210"/>
                  <a:pt x="296351" y="1197229"/>
                  <a:pt x="0" y="1237925"/>
                </a:cubicBezTo>
                <a:cubicBezTo>
                  <a:pt x="-50815" y="1062301"/>
                  <a:pt x="5109" y="922571"/>
                  <a:pt x="0" y="800525"/>
                </a:cubicBezTo>
                <a:cubicBezTo>
                  <a:pt x="-5109" y="678479"/>
                  <a:pt x="29704" y="517377"/>
                  <a:pt x="0" y="363125"/>
                </a:cubicBezTo>
                <a:cubicBezTo>
                  <a:pt x="-29704" y="208873"/>
                  <a:pt x="21880" y="74257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CC6633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39185B-D5E7-439E-8F64-B4B39223F0B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56" y="2697934"/>
            <a:ext cx="3110708" cy="5194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3E46D9-E606-49F4-96C5-917B8CA08AE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150" y="4108305"/>
            <a:ext cx="903761" cy="50836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2192E3F-3360-4415-97F9-78AFA3CE16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533" y="4187435"/>
            <a:ext cx="2089337" cy="52844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EA37FDD-901D-439D-A7A6-F3BFFC8458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306" y="1751034"/>
            <a:ext cx="1337210" cy="111951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3CE943A-9EC8-480D-B6FA-17274672816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1635"/>
            <a:ext cx="3451123" cy="53133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EE86CCE-5D5B-485F-A8A9-CFBD9C8A15B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28" y="726142"/>
            <a:ext cx="3188977" cy="125219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0A427CF-7F73-4A31-AB52-6333B4ED585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222" y="96136"/>
            <a:ext cx="1406781" cy="64855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46F85F6-58B6-48C9-BD41-56B6A91C326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B39FB23D-841D-4696-A82C-4F7FDB2ABD42}"/>
              </a:ext>
            </a:extLst>
          </p:cNvPr>
          <p:cNvSpPr txBox="1"/>
          <p:nvPr userDrawn="1"/>
        </p:nvSpPr>
        <p:spPr>
          <a:xfrm>
            <a:off x="794290" y="706927"/>
            <a:ext cx="7555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Thank you to ALL of our sponsors! - Be sure to stop by all tables!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CC08130-E964-4093-A77F-067E4B532F61}"/>
              </a:ext>
            </a:extLst>
          </p:cNvPr>
          <p:cNvSpPr txBox="1"/>
          <p:nvPr userDrawn="1"/>
        </p:nvSpPr>
        <p:spPr>
          <a:xfrm>
            <a:off x="2384140" y="1073584"/>
            <a:ext cx="1167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C0C0C0"/>
                </a:solidFill>
                <a:latin typeface="Gotham" panose="02000504050000020004" pitchFamily="2" charset="0"/>
              </a:rPr>
              <a:t>Platinum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CBEA0EA-F66C-49FB-8D9B-1E28EACAC455}"/>
              </a:ext>
            </a:extLst>
          </p:cNvPr>
          <p:cNvSpPr txBox="1"/>
          <p:nvPr userDrawn="1"/>
        </p:nvSpPr>
        <p:spPr>
          <a:xfrm>
            <a:off x="3736705" y="1101455"/>
            <a:ext cx="742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FFD700"/>
                </a:solidFill>
                <a:latin typeface="Gotham" panose="02000504050000020004" pitchFamily="2" charset="0"/>
              </a:rPr>
              <a:t>Gold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63C4A9C-65A5-4C24-9B15-BB2D24956FFF}"/>
              </a:ext>
            </a:extLst>
          </p:cNvPr>
          <p:cNvSpPr txBox="1"/>
          <p:nvPr userDrawn="1"/>
        </p:nvSpPr>
        <p:spPr>
          <a:xfrm>
            <a:off x="264136" y="3789860"/>
            <a:ext cx="840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C0C0C0"/>
                </a:solidFill>
                <a:latin typeface="Gotham" panose="02000504050000020004" pitchFamily="2" charset="0"/>
              </a:rPr>
              <a:t>Silver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1740B1C-3FC5-47D2-B737-80AD91378491}"/>
              </a:ext>
            </a:extLst>
          </p:cNvPr>
          <p:cNvSpPr txBox="1"/>
          <p:nvPr userDrawn="1"/>
        </p:nvSpPr>
        <p:spPr>
          <a:xfrm>
            <a:off x="6442213" y="3802950"/>
            <a:ext cx="9923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solidFill>
                  <a:srgbClr val="CC6633"/>
                </a:solidFill>
                <a:latin typeface="Gotham" panose="02000504050000020004" pitchFamily="2" charset="0"/>
              </a:rPr>
              <a:t>In-Kind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5B3C118B-A846-481E-88C9-C77444ABEF1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820" y="1475576"/>
            <a:ext cx="2403050" cy="55148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A0FC2595-2FDE-4CCF-B794-0EA078D2FD7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088" y="1806865"/>
            <a:ext cx="1787819" cy="727612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2DDF6A5A-A76C-4504-8256-D669A8D21E4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03" y="1186813"/>
            <a:ext cx="2744447" cy="48027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15E98627-7004-469C-8476-86281EA066B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9" y="2194942"/>
            <a:ext cx="2221920" cy="503232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4A2E5B46-485B-488D-8370-D64A0D60294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039" y="2866059"/>
            <a:ext cx="2714117" cy="57788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DAC311F-DCF9-4AF3-9A71-C4C133C5EFB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854" y="2895303"/>
            <a:ext cx="2256856" cy="54100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11FC89DB-2C35-4442-AE97-E071FE3A5F2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903" y="3917651"/>
            <a:ext cx="1636066" cy="381307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6C31793E-4377-44FC-A955-F2F90426C4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67" b="22925"/>
          <a:stretch/>
        </p:blipFill>
        <p:spPr>
          <a:xfrm>
            <a:off x="342650" y="4280144"/>
            <a:ext cx="1536163" cy="79123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2BE3A5BC-AB83-4667-9831-3CF3F63EDCB1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445" y="3816388"/>
            <a:ext cx="2208300" cy="500182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43229F20-40BB-4937-8190-216CFB5F119F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327" y="4423703"/>
            <a:ext cx="1960403" cy="50553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BF856646-0E66-4623-9959-FD4F55151DBF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71" y="1898752"/>
            <a:ext cx="3023549" cy="81719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E074E08-AAC6-4373-9557-4186399B7564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52" y="4666401"/>
            <a:ext cx="2288291" cy="402337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40699906-7D6D-4DDE-931D-1595113943EE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6" y="186579"/>
            <a:ext cx="2881211" cy="410573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C71549B3-4429-4FA5-AD6B-FE93552E84D3}"/>
              </a:ext>
            </a:extLst>
          </p:cNvPr>
          <p:cNvSpPr txBox="1"/>
          <p:nvPr userDrawn="1"/>
        </p:nvSpPr>
        <p:spPr>
          <a:xfrm>
            <a:off x="1585751" y="493277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2136FA94-2185-444E-B43C-A5659A51CB46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862" y="3877028"/>
            <a:ext cx="1209252" cy="69392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1F017A8E-7DCC-4CA1-B4D4-CBC5A4001F3F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927" y="4654240"/>
            <a:ext cx="1693634" cy="306971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27E74CA5-E281-4DB0-AFFB-08E65578C484}"/>
              </a:ext>
            </a:extLst>
          </p:cNvPr>
          <p:cNvSpPr/>
          <p:nvPr userDrawn="1"/>
        </p:nvSpPr>
        <p:spPr>
          <a:xfrm>
            <a:off x="3683183" y="1073584"/>
            <a:ext cx="5400200" cy="2610583"/>
          </a:xfrm>
          <a:custGeom>
            <a:avLst/>
            <a:gdLst>
              <a:gd name="connsiteX0" fmla="*/ 0 w 5400200"/>
              <a:gd name="connsiteY0" fmla="*/ 0 h 2610583"/>
              <a:gd name="connsiteX1" fmla="*/ 486018 w 5400200"/>
              <a:gd name="connsiteY1" fmla="*/ 0 h 2610583"/>
              <a:gd name="connsiteX2" fmla="*/ 864032 w 5400200"/>
              <a:gd name="connsiteY2" fmla="*/ 0 h 2610583"/>
              <a:gd name="connsiteX3" fmla="*/ 1512056 w 5400200"/>
              <a:gd name="connsiteY3" fmla="*/ 0 h 2610583"/>
              <a:gd name="connsiteX4" fmla="*/ 1998074 w 5400200"/>
              <a:gd name="connsiteY4" fmla="*/ 0 h 2610583"/>
              <a:gd name="connsiteX5" fmla="*/ 2484092 w 5400200"/>
              <a:gd name="connsiteY5" fmla="*/ 0 h 2610583"/>
              <a:gd name="connsiteX6" fmla="*/ 3132116 w 5400200"/>
              <a:gd name="connsiteY6" fmla="*/ 0 h 2610583"/>
              <a:gd name="connsiteX7" fmla="*/ 3564132 w 5400200"/>
              <a:gd name="connsiteY7" fmla="*/ 0 h 2610583"/>
              <a:gd name="connsiteX8" fmla="*/ 4212156 w 5400200"/>
              <a:gd name="connsiteY8" fmla="*/ 0 h 2610583"/>
              <a:gd name="connsiteX9" fmla="*/ 4860180 w 5400200"/>
              <a:gd name="connsiteY9" fmla="*/ 0 h 2610583"/>
              <a:gd name="connsiteX10" fmla="*/ 5400200 w 5400200"/>
              <a:gd name="connsiteY10" fmla="*/ 0 h 2610583"/>
              <a:gd name="connsiteX11" fmla="*/ 5400200 w 5400200"/>
              <a:gd name="connsiteY11" fmla="*/ 574328 h 2610583"/>
              <a:gd name="connsiteX12" fmla="*/ 5400200 w 5400200"/>
              <a:gd name="connsiteY12" fmla="*/ 1122551 h 2610583"/>
              <a:gd name="connsiteX13" fmla="*/ 5400200 w 5400200"/>
              <a:gd name="connsiteY13" fmla="*/ 1566350 h 2610583"/>
              <a:gd name="connsiteX14" fmla="*/ 5400200 w 5400200"/>
              <a:gd name="connsiteY14" fmla="*/ 2088466 h 2610583"/>
              <a:gd name="connsiteX15" fmla="*/ 5400200 w 5400200"/>
              <a:gd name="connsiteY15" fmla="*/ 2610583 h 2610583"/>
              <a:gd name="connsiteX16" fmla="*/ 4860180 w 5400200"/>
              <a:gd name="connsiteY16" fmla="*/ 2610583 h 2610583"/>
              <a:gd name="connsiteX17" fmla="*/ 4212156 w 5400200"/>
              <a:gd name="connsiteY17" fmla="*/ 2610583 h 2610583"/>
              <a:gd name="connsiteX18" fmla="*/ 3672136 w 5400200"/>
              <a:gd name="connsiteY18" fmla="*/ 2610583 h 2610583"/>
              <a:gd name="connsiteX19" fmla="*/ 3294122 w 5400200"/>
              <a:gd name="connsiteY19" fmla="*/ 2610583 h 2610583"/>
              <a:gd name="connsiteX20" fmla="*/ 2862106 w 5400200"/>
              <a:gd name="connsiteY20" fmla="*/ 2610583 h 2610583"/>
              <a:gd name="connsiteX21" fmla="*/ 2214082 w 5400200"/>
              <a:gd name="connsiteY21" fmla="*/ 2610583 h 2610583"/>
              <a:gd name="connsiteX22" fmla="*/ 1674062 w 5400200"/>
              <a:gd name="connsiteY22" fmla="*/ 2610583 h 2610583"/>
              <a:gd name="connsiteX23" fmla="*/ 1242046 w 5400200"/>
              <a:gd name="connsiteY23" fmla="*/ 2610583 h 2610583"/>
              <a:gd name="connsiteX24" fmla="*/ 702026 w 5400200"/>
              <a:gd name="connsiteY24" fmla="*/ 2610583 h 2610583"/>
              <a:gd name="connsiteX25" fmla="*/ 0 w 5400200"/>
              <a:gd name="connsiteY25" fmla="*/ 2610583 h 2610583"/>
              <a:gd name="connsiteX26" fmla="*/ 0 w 5400200"/>
              <a:gd name="connsiteY26" fmla="*/ 2166784 h 2610583"/>
              <a:gd name="connsiteX27" fmla="*/ 0 w 5400200"/>
              <a:gd name="connsiteY27" fmla="*/ 1618561 h 2610583"/>
              <a:gd name="connsiteX28" fmla="*/ 0 w 5400200"/>
              <a:gd name="connsiteY28" fmla="*/ 1148657 h 2610583"/>
              <a:gd name="connsiteX29" fmla="*/ 0 w 5400200"/>
              <a:gd name="connsiteY29" fmla="*/ 574328 h 2610583"/>
              <a:gd name="connsiteX30" fmla="*/ 0 w 5400200"/>
              <a:gd name="connsiteY30" fmla="*/ 0 h 2610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00200" h="2610583" extrusionOk="0">
                <a:moveTo>
                  <a:pt x="0" y="0"/>
                </a:moveTo>
                <a:cubicBezTo>
                  <a:pt x="180484" y="-5824"/>
                  <a:pt x="283787" y="34419"/>
                  <a:pt x="486018" y="0"/>
                </a:cubicBezTo>
                <a:cubicBezTo>
                  <a:pt x="688249" y="-34419"/>
                  <a:pt x="676798" y="14381"/>
                  <a:pt x="864032" y="0"/>
                </a:cubicBezTo>
                <a:cubicBezTo>
                  <a:pt x="1051266" y="-14381"/>
                  <a:pt x="1327685" y="66369"/>
                  <a:pt x="1512056" y="0"/>
                </a:cubicBezTo>
                <a:cubicBezTo>
                  <a:pt x="1696427" y="-66369"/>
                  <a:pt x="1828252" y="16858"/>
                  <a:pt x="1998074" y="0"/>
                </a:cubicBezTo>
                <a:cubicBezTo>
                  <a:pt x="2167896" y="-16858"/>
                  <a:pt x="2244771" y="58043"/>
                  <a:pt x="2484092" y="0"/>
                </a:cubicBezTo>
                <a:cubicBezTo>
                  <a:pt x="2723413" y="-58043"/>
                  <a:pt x="2876546" y="16048"/>
                  <a:pt x="3132116" y="0"/>
                </a:cubicBezTo>
                <a:cubicBezTo>
                  <a:pt x="3387686" y="-16048"/>
                  <a:pt x="3364165" y="9973"/>
                  <a:pt x="3564132" y="0"/>
                </a:cubicBezTo>
                <a:cubicBezTo>
                  <a:pt x="3764099" y="-9973"/>
                  <a:pt x="3986565" y="29811"/>
                  <a:pt x="4212156" y="0"/>
                </a:cubicBezTo>
                <a:cubicBezTo>
                  <a:pt x="4437747" y="-29811"/>
                  <a:pt x="4715832" y="42602"/>
                  <a:pt x="4860180" y="0"/>
                </a:cubicBezTo>
                <a:cubicBezTo>
                  <a:pt x="5004528" y="-42602"/>
                  <a:pt x="5226186" y="37976"/>
                  <a:pt x="5400200" y="0"/>
                </a:cubicBezTo>
                <a:cubicBezTo>
                  <a:pt x="5458907" y="187812"/>
                  <a:pt x="5358783" y="335106"/>
                  <a:pt x="5400200" y="574328"/>
                </a:cubicBezTo>
                <a:cubicBezTo>
                  <a:pt x="5441617" y="813550"/>
                  <a:pt x="5365080" y="970745"/>
                  <a:pt x="5400200" y="1122551"/>
                </a:cubicBezTo>
                <a:cubicBezTo>
                  <a:pt x="5435320" y="1274357"/>
                  <a:pt x="5351175" y="1452510"/>
                  <a:pt x="5400200" y="1566350"/>
                </a:cubicBezTo>
                <a:cubicBezTo>
                  <a:pt x="5449225" y="1680190"/>
                  <a:pt x="5338687" y="1961920"/>
                  <a:pt x="5400200" y="2088466"/>
                </a:cubicBezTo>
                <a:cubicBezTo>
                  <a:pt x="5461713" y="2215012"/>
                  <a:pt x="5342733" y="2423439"/>
                  <a:pt x="5400200" y="2610583"/>
                </a:cubicBezTo>
                <a:cubicBezTo>
                  <a:pt x="5139894" y="2674528"/>
                  <a:pt x="5068113" y="2568834"/>
                  <a:pt x="4860180" y="2610583"/>
                </a:cubicBezTo>
                <a:cubicBezTo>
                  <a:pt x="4652247" y="2652332"/>
                  <a:pt x="4494064" y="2605815"/>
                  <a:pt x="4212156" y="2610583"/>
                </a:cubicBezTo>
                <a:cubicBezTo>
                  <a:pt x="3930248" y="2615351"/>
                  <a:pt x="3815657" y="2556243"/>
                  <a:pt x="3672136" y="2610583"/>
                </a:cubicBezTo>
                <a:cubicBezTo>
                  <a:pt x="3528615" y="2664923"/>
                  <a:pt x="3406079" y="2568635"/>
                  <a:pt x="3294122" y="2610583"/>
                </a:cubicBezTo>
                <a:cubicBezTo>
                  <a:pt x="3182165" y="2652531"/>
                  <a:pt x="3029589" y="2584434"/>
                  <a:pt x="2862106" y="2610583"/>
                </a:cubicBezTo>
                <a:cubicBezTo>
                  <a:pt x="2694623" y="2636732"/>
                  <a:pt x="2463322" y="2561743"/>
                  <a:pt x="2214082" y="2610583"/>
                </a:cubicBezTo>
                <a:cubicBezTo>
                  <a:pt x="1964842" y="2659423"/>
                  <a:pt x="1923378" y="2573269"/>
                  <a:pt x="1674062" y="2610583"/>
                </a:cubicBezTo>
                <a:cubicBezTo>
                  <a:pt x="1424746" y="2647897"/>
                  <a:pt x="1451155" y="2570849"/>
                  <a:pt x="1242046" y="2610583"/>
                </a:cubicBezTo>
                <a:cubicBezTo>
                  <a:pt x="1032937" y="2650317"/>
                  <a:pt x="846948" y="2580154"/>
                  <a:pt x="702026" y="2610583"/>
                </a:cubicBezTo>
                <a:cubicBezTo>
                  <a:pt x="557104" y="2641012"/>
                  <a:pt x="290758" y="2592128"/>
                  <a:pt x="0" y="2610583"/>
                </a:cubicBezTo>
                <a:cubicBezTo>
                  <a:pt x="-1494" y="2407829"/>
                  <a:pt x="14145" y="2269271"/>
                  <a:pt x="0" y="2166784"/>
                </a:cubicBezTo>
                <a:cubicBezTo>
                  <a:pt x="-14145" y="2064297"/>
                  <a:pt x="34682" y="1848362"/>
                  <a:pt x="0" y="1618561"/>
                </a:cubicBezTo>
                <a:cubicBezTo>
                  <a:pt x="-34682" y="1388760"/>
                  <a:pt x="53277" y="1252817"/>
                  <a:pt x="0" y="1148657"/>
                </a:cubicBezTo>
                <a:cubicBezTo>
                  <a:pt x="-53277" y="1044497"/>
                  <a:pt x="14399" y="835464"/>
                  <a:pt x="0" y="574328"/>
                </a:cubicBezTo>
                <a:cubicBezTo>
                  <a:pt x="-14399" y="313192"/>
                  <a:pt x="25603" y="225427"/>
                  <a:pt x="0" y="0"/>
                </a:cubicBezTo>
                <a:close/>
              </a:path>
            </a:pathLst>
          </a:custGeom>
          <a:noFill/>
          <a:ln>
            <a:solidFill>
              <a:srgbClr val="FFD7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E6B7D55-3F0A-4B9B-BC0E-74F888C3C3B4}"/>
              </a:ext>
            </a:extLst>
          </p:cNvPr>
          <p:cNvSpPr/>
          <p:nvPr userDrawn="1"/>
        </p:nvSpPr>
        <p:spPr>
          <a:xfrm>
            <a:off x="308028" y="3792906"/>
            <a:ext cx="6075963" cy="1275831"/>
          </a:xfrm>
          <a:custGeom>
            <a:avLst/>
            <a:gdLst>
              <a:gd name="connsiteX0" fmla="*/ 0 w 6075963"/>
              <a:gd name="connsiteY0" fmla="*/ 0 h 1275831"/>
              <a:gd name="connsiteX1" fmla="*/ 491601 w 6075963"/>
              <a:gd name="connsiteY1" fmla="*/ 0 h 1275831"/>
              <a:gd name="connsiteX2" fmla="*/ 861682 w 6075963"/>
              <a:gd name="connsiteY2" fmla="*/ 0 h 1275831"/>
              <a:gd name="connsiteX3" fmla="*/ 1535562 w 6075963"/>
              <a:gd name="connsiteY3" fmla="*/ 0 h 1275831"/>
              <a:gd name="connsiteX4" fmla="*/ 2027162 w 6075963"/>
              <a:gd name="connsiteY4" fmla="*/ 0 h 1275831"/>
              <a:gd name="connsiteX5" fmla="*/ 2518763 w 6075963"/>
              <a:gd name="connsiteY5" fmla="*/ 0 h 1275831"/>
              <a:gd name="connsiteX6" fmla="*/ 3192642 w 6075963"/>
              <a:gd name="connsiteY6" fmla="*/ 0 h 1275831"/>
              <a:gd name="connsiteX7" fmla="*/ 3623483 w 6075963"/>
              <a:gd name="connsiteY7" fmla="*/ 0 h 1275831"/>
              <a:gd name="connsiteX8" fmla="*/ 4297363 w 6075963"/>
              <a:gd name="connsiteY8" fmla="*/ 0 h 1275831"/>
              <a:gd name="connsiteX9" fmla="*/ 4971242 w 6075963"/>
              <a:gd name="connsiteY9" fmla="*/ 0 h 1275831"/>
              <a:gd name="connsiteX10" fmla="*/ 5523603 w 6075963"/>
              <a:gd name="connsiteY10" fmla="*/ 0 h 1275831"/>
              <a:gd name="connsiteX11" fmla="*/ 6075963 w 6075963"/>
              <a:gd name="connsiteY11" fmla="*/ 0 h 1275831"/>
              <a:gd name="connsiteX12" fmla="*/ 6075963 w 6075963"/>
              <a:gd name="connsiteY12" fmla="*/ 412519 h 1275831"/>
              <a:gd name="connsiteX13" fmla="*/ 6075963 w 6075963"/>
              <a:gd name="connsiteY13" fmla="*/ 799521 h 1275831"/>
              <a:gd name="connsiteX14" fmla="*/ 6075963 w 6075963"/>
              <a:gd name="connsiteY14" fmla="*/ 1275831 h 1275831"/>
              <a:gd name="connsiteX15" fmla="*/ 5523603 w 6075963"/>
              <a:gd name="connsiteY15" fmla="*/ 1275831 h 1275831"/>
              <a:gd name="connsiteX16" fmla="*/ 4971242 w 6075963"/>
              <a:gd name="connsiteY16" fmla="*/ 1275831 h 1275831"/>
              <a:gd name="connsiteX17" fmla="*/ 4297363 w 6075963"/>
              <a:gd name="connsiteY17" fmla="*/ 1275831 h 1275831"/>
              <a:gd name="connsiteX18" fmla="*/ 3745003 w 6075963"/>
              <a:gd name="connsiteY18" fmla="*/ 1275831 h 1275831"/>
              <a:gd name="connsiteX19" fmla="*/ 3374921 w 6075963"/>
              <a:gd name="connsiteY19" fmla="*/ 1275831 h 1275831"/>
              <a:gd name="connsiteX20" fmla="*/ 2944080 w 6075963"/>
              <a:gd name="connsiteY20" fmla="*/ 1275831 h 1275831"/>
              <a:gd name="connsiteX21" fmla="*/ 2270201 w 6075963"/>
              <a:gd name="connsiteY21" fmla="*/ 1275831 h 1275831"/>
              <a:gd name="connsiteX22" fmla="*/ 1717840 w 6075963"/>
              <a:gd name="connsiteY22" fmla="*/ 1275831 h 1275831"/>
              <a:gd name="connsiteX23" fmla="*/ 1286999 w 6075963"/>
              <a:gd name="connsiteY23" fmla="*/ 1275831 h 1275831"/>
              <a:gd name="connsiteX24" fmla="*/ 734639 w 6075963"/>
              <a:gd name="connsiteY24" fmla="*/ 1275831 h 1275831"/>
              <a:gd name="connsiteX25" fmla="*/ 0 w 6075963"/>
              <a:gd name="connsiteY25" fmla="*/ 1275831 h 1275831"/>
              <a:gd name="connsiteX26" fmla="*/ 0 w 6075963"/>
              <a:gd name="connsiteY26" fmla="*/ 888829 h 1275831"/>
              <a:gd name="connsiteX27" fmla="*/ 0 w 6075963"/>
              <a:gd name="connsiteY27" fmla="*/ 450794 h 1275831"/>
              <a:gd name="connsiteX28" fmla="*/ 0 w 6075963"/>
              <a:gd name="connsiteY28" fmla="*/ 0 h 1275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75963" h="1275831" extrusionOk="0">
                <a:moveTo>
                  <a:pt x="0" y="0"/>
                </a:moveTo>
                <a:cubicBezTo>
                  <a:pt x="155167" y="-4269"/>
                  <a:pt x="279508" y="16738"/>
                  <a:pt x="491601" y="0"/>
                </a:cubicBezTo>
                <a:cubicBezTo>
                  <a:pt x="703694" y="-16738"/>
                  <a:pt x="680785" y="26201"/>
                  <a:pt x="861682" y="0"/>
                </a:cubicBezTo>
                <a:cubicBezTo>
                  <a:pt x="1042579" y="-26201"/>
                  <a:pt x="1322807" y="60802"/>
                  <a:pt x="1535562" y="0"/>
                </a:cubicBezTo>
                <a:cubicBezTo>
                  <a:pt x="1748317" y="-60802"/>
                  <a:pt x="1884309" y="12261"/>
                  <a:pt x="2027162" y="0"/>
                </a:cubicBezTo>
                <a:cubicBezTo>
                  <a:pt x="2170015" y="-12261"/>
                  <a:pt x="2342480" y="54994"/>
                  <a:pt x="2518763" y="0"/>
                </a:cubicBezTo>
                <a:cubicBezTo>
                  <a:pt x="2695046" y="-54994"/>
                  <a:pt x="3046663" y="63084"/>
                  <a:pt x="3192642" y="0"/>
                </a:cubicBezTo>
                <a:cubicBezTo>
                  <a:pt x="3338621" y="-63084"/>
                  <a:pt x="3481100" y="39761"/>
                  <a:pt x="3623483" y="0"/>
                </a:cubicBezTo>
                <a:cubicBezTo>
                  <a:pt x="3765866" y="-39761"/>
                  <a:pt x="3982692" y="80055"/>
                  <a:pt x="4297363" y="0"/>
                </a:cubicBezTo>
                <a:cubicBezTo>
                  <a:pt x="4612034" y="-80055"/>
                  <a:pt x="4694145" y="26761"/>
                  <a:pt x="4971242" y="0"/>
                </a:cubicBezTo>
                <a:cubicBezTo>
                  <a:pt x="5248339" y="-26761"/>
                  <a:pt x="5396851" y="52574"/>
                  <a:pt x="5523603" y="0"/>
                </a:cubicBezTo>
                <a:cubicBezTo>
                  <a:pt x="5650355" y="-52574"/>
                  <a:pt x="5843795" y="13413"/>
                  <a:pt x="6075963" y="0"/>
                </a:cubicBezTo>
                <a:cubicBezTo>
                  <a:pt x="6077471" y="116821"/>
                  <a:pt x="6031945" y="329581"/>
                  <a:pt x="6075963" y="412519"/>
                </a:cubicBezTo>
                <a:cubicBezTo>
                  <a:pt x="6119981" y="495457"/>
                  <a:pt x="6068453" y="608454"/>
                  <a:pt x="6075963" y="799521"/>
                </a:cubicBezTo>
                <a:cubicBezTo>
                  <a:pt x="6083473" y="990588"/>
                  <a:pt x="6038506" y="1171196"/>
                  <a:pt x="6075963" y="1275831"/>
                </a:cubicBezTo>
                <a:cubicBezTo>
                  <a:pt x="5831452" y="1277540"/>
                  <a:pt x="5780920" y="1272522"/>
                  <a:pt x="5523603" y="1275831"/>
                </a:cubicBezTo>
                <a:cubicBezTo>
                  <a:pt x="5266286" y="1279140"/>
                  <a:pt x="5175792" y="1227761"/>
                  <a:pt x="4971242" y="1275831"/>
                </a:cubicBezTo>
                <a:cubicBezTo>
                  <a:pt x="4766692" y="1323901"/>
                  <a:pt x="4476700" y="1265097"/>
                  <a:pt x="4297363" y="1275831"/>
                </a:cubicBezTo>
                <a:cubicBezTo>
                  <a:pt x="4118026" y="1286565"/>
                  <a:pt x="3896125" y="1244565"/>
                  <a:pt x="3745003" y="1275831"/>
                </a:cubicBezTo>
                <a:cubicBezTo>
                  <a:pt x="3593881" y="1307097"/>
                  <a:pt x="3482832" y="1241216"/>
                  <a:pt x="3374921" y="1275831"/>
                </a:cubicBezTo>
                <a:cubicBezTo>
                  <a:pt x="3267010" y="1310446"/>
                  <a:pt x="3118085" y="1237384"/>
                  <a:pt x="2944080" y="1275831"/>
                </a:cubicBezTo>
                <a:cubicBezTo>
                  <a:pt x="2770075" y="1314278"/>
                  <a:pt x="2436792" y="1247925"/>
                  <a:pt x="2270201" y="1275831"/>
                </a:cubicBezTo>
                <a:cubicBezTo>
                  <a:pt x="2103610" y="1303737"/>
                  <a:pt x="1888064" y="1233447"/>
                  <a:pt x="1717840" y="1275831"/>
                </a:cubicBezTo>
                <a:cubicBezTo>
                  <a:pt x="1547616" y="1318215"/>
                  <a:pt x="1441186" y="1225474"/>
                  <a:pt x="1286999" y="1275831"/>
                </a:cubicBezTo>
                <a:cubicBezTo>
                  <a:pt x="1132812" y="1326188"/>
                  <a:pt x="862415" y="1215306"/>
                  <a:pt x="734639" y="1275831"/>
                </a:cubicBezTo>
                <a:cubicBezTo>
                  <a:pt x="606863" y="1336356"/>
                  <a:pt x="165822" y="1269247"/>
                  <a:pt x="0" y="1275831"/>
                </a:cubicBezTo>
                <a:cubicBezTo>
                  <a:pt x="-22216" y="1091558"/>
                  <a:pt x="7349" y="1073501"/>
                  <a:pt x="0" y="888829"/>
                </a:cubicBezTo>
                <a:cubicBezTo>
                  <a:pt x="-7349" y="704157"/>
                  <a:pt x="30986" y="647613"/>
                  <a:pt x="0" y="450794"/>
                </a:cubicBezTo>
                <a:cubicBezTo>
                  <a:pt x="-30986" y="253975"/>
                  <a:pt x="8150" y="137004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C0C0C0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8DB9BC1-EF14-4128-8F59-938995C418AC}"/>
              </a:ext>
            </a:extLst>
          </p:cNvPr>
          <p:cNvSpPr/>
          <p:nvPr userDrawn="1"/>
        </p:nvSpPr>
        <p:spPr>
          <a:xfrm>
            <a:off x="60617" y="1053176"/>
            <a:ext cx="3569569" cy="2649485"/>
          </a:xfrm>
          <a:custGeom>
            <a:avLst/>
            <a:gdLst>
              <a:gd name="connsiteX0" fmla="*/ 0 w 3569569"/>
              <a:gd name="connsiteY0" fmla="*/ 0 h 2649485"/>
              <a:gd name="connsiteX1" fmla="*/ 559232 w 3569569"/>
              <a:gd name="connsiteY1" fmla="*/ 0 h 2649485"/>
              <a:gd name="connsiteX2" fmla="*/ 1047074 w 3569569"/>
              <a:gd name="connsiteY2" fmla="*/ 0 h 2649485"/>
              <a:gd name="connsiteX3" fmla="*/ 1713393 w 3569569"/>
              <a:gd name="connsiteY3" fmla="*/ 0 h 2649485"/>
              <a:gd name="connsiteX4" fmla="*/ 2272626 w 3569569"/>
              <a:gd name="connsiteY4" fmla="*/ 0 h 2649485"/>
              <a:gd name="connsiteX5" fmla="*/ 2831858 w 3569569"/>
              <a:gd name="connsiteY5" fmla="*/ 0 h 2649485"/>
              <a:gd name="connsiteX6" fmla="*/ 3569569 w 3569569"/>
              <a:gd name="connsiteY6" fmla="*/ 0 h 2649485"/>
              <a:gd name="connsiteX7" fmla="*/ 3569569 w 3569569"/>
              <a:gd name="connsiteY7" fmla="*/ 476907 h 2649485"/>
              <a:gd name="connsiteX8" fmla="*/ 3569569 w 3569569"/>
              <a:gd name="connsiteY8" fmla="*/ 1006804 h 2649485"/>
              <a:gd name="connsiteX9" fmla="*/ 3569569 w 3569569"/>
              <a:gd name="connsiteY9" fmla="*/ 1483712 h 2649485"/>
              <a:gd name="connsiteX10" fmla="*/ 3569569 w 3569569"/>
              <a:gd name="connsiteY10" fmla="*/ 1960619 h 2649485"/>
              <a:gd name="connsiteX11" fmla="*/ 3569569 w 3569569"/>
              <a:gd name="connsiteY11" fmla="*/ 2649485 h 2649485"/>
              <a:gd name="connsiteX12" fmla="*/ 2938945 w 3569569"/>
              <a:gd name="connsiteY12" fmla="*/ 2649485 h 2649485"/>
              <a:gd name="connsiteX13" fmla="*/ 2272626 w 3569569"/>
              <a:gd name="connsiteY13" fmla="*/ 2649485 h 2649485"/>
              <a:gd name="connsiteX14" fmla="*/ 1606306 w 3569569"/>
              <a:gd name="connsiteY14" fmla="*/ 2649485 h 2649485"/>
              <a:gd name="connsiteX15" fmla="*/ 1082769 w 3569569"/>
              <a:gd name="connsiteY15" fmla="*/ 2649485 h 2649485"/>
              <a:gd name="connsiteX16" fmla="*/ 0 w 3569569"/>
              <a:gd name="connsiteY16" fmla="*/ 2649485 h 2649485"/>
              <a:gd name="connsiteX17" fmla="*/ 0 w 3569569"/>
              <a:gd name="connsiteY17" fmla="*/ 2066598 h 2649485"/>
              <a:gd name="connsiteX18" fmla="*/ 0 w 3569569"/>
              <a:gd name="connsiteY18" fmla="*/ 1616186 h 2649485"/>
              <a:gd name="connsiteX19" fmla="*/ 0 w 3569569"/>
              <a:gd name="connsiteY19" fmla="*/ 1139279 h 2649485"/>
              <a:gd name="connsiteX20" fmla="*/ 0 w 3569569"/>
              <a:gd name="connsiteY20" fmla="*/ 662371 h 2649485"/>
              <a:gd name="connsiteX21" fmla="*/ 0 w 3569569"/>
              <a:gd name="connsiteY21" fmla="*/ 0 h 2649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569569" h="2649485" extrusionOk="0">
                <a:moveTo>
                  <a:pt x="0" y="0"/>
                </a:moveTo>
                <a:cubicBezTo>
                  <a:pt x="150539" y="-53391"/>
                  <a:pt x="310420" y="7945"/>
                  <a:pt x="559232" y="0"/>
                </a:cubicBezTo>
                <a:cubicBezTo>
                  <a:pt x="808044" y="-7945"/>
                  <a:pt x="913464" y="29282"/>
                  <a:pt x="1047074" y="0"/>
                </a:cubicBezTo>
                <a:cubicBezTo>
                  <a:pt x="1180684" y="-29282"/>
                  <a:pt x="1486602" y="11810"/>
                  <a:pt x="1713393" y="0"/>
                </a:cubicBezTo>
                <a:cubicBezTo>
                  <a:pt x="1940184" y="-11810"/>
                  <a:pt x="2060419" y="19647"/>
                  <a:pt x="2272626" y="0"/>
                </a:cubicBezTo>
                <a:cubicBezTo>
                  <a:pt x="2484833" y="-19647"/>
                  <a:pt x="2710120" y="61284"/>
                  <a:pt x="2831858" y="0"/>
                </a:cubicBezTo>
                <a:cubicBezTo>
                  <a:pt x="2953596" y="-61284"/>
                  <a:pt x="3400188" y="22859"/>
                  <a:pt x="3569569" y="0"/>
                </a:cubicBezTo>
                <a:cubicBezTo>
                  <a:pt x="3605410" y="224821"/>
                  <a:pt x="3566759" y="316983"/>
                  <a:pt x="3569569" y="476907"/>
                </a:cubicBezTo>
                <a:cubicBezTo>
                  <a:pt x="3572379" y="636831"/>
                  <a:pt x="3525120" y="805574"/>
                  <a:pt x="3569569" y="1006804"/>
                </a:cubicBezTo>
                <a:cubicBezTo>
                  <a:pt x="3614018" y="1208034"/>
                  <a:pt x="3529717" y="1332367"/>
                  <a:pt x="3569569" y="1483712"/>
                </a:cubicBezTo>
                <a:cubicBezTo>
                  <a:pt x="3609421" y="1635057"/>
                  <a:pt x="3517648" y="1863333"/>
                  <a:pt x="3569569" y="1960619"/>
                </a:cubicBezTo>
                <a:cubicBezTo>
                  <a:pt x="3621490" y="2057905"/>
                  <a:pt x="3529458" y="2453556"/>
                  <a:pt x="3569569" y="2649485"/>
                </a:cubicBezTo>
                <a:cubicBezTo>
                  <a:pt x="3313732" y="2669139"/>
                  <a:pt x="3194337" y="2591792"/>
                  <a:pt x="2938945" y="2649485"/>
                </a:cubicBezTo>
                <a:cubicBezTo>
                  <a:pt x="2683553" y="2707178"/>
                  <a:pt x="2433003" y="2605992"/>
                  <a:pt x="2272626" y="2649485"/>
                </a:cubicBezTo>
                <a:cubicBezTo>
                  <a:pt x="2112249" y="2692978"/>
                  <a:pt x="1883409" y="2643722"/>
                  <a:pt x="1606306" y="2649485"/>
                </a:cubicBezTo>
                <a:cubicBezTo>
                  <a:pt x="1329203" y="2655248"/>
                  <a:pt x="1279694" y="2640650"/>
                  <a:pt x="1082769" y="2649485"/>
                </a:cubicBezTo>
                <a:cubicBezTo>
                  <a:pt x="885844" y="2658320"/>
                  <a:pt x="246763" y="2574640"/>
                  <a:pt x="0" y="2649485"/>
                </a:cubicBezTo>
                <a:cubicBezTo>
                  <a:pt x="-67660" y="2495846"/>
                  <a:pt x="4070" y="2195699"/>
                  <a:pt x="0" y="2066598"/>
                </a:cubicBezTo>
                <a:cubicBezTo>
                  <a:pt x="-4070" y="1937497"/>
                  <a:pt x="45198" y="1806970"/>
                  <a:pt x="0" y="1616186"/>
                </a:cubicBezTo>
                <a:cubicBezTo>
                  <a:pt x="-45198" y="1425402"/>
                  <a:pt x="30515" y="1275856"/>
                  <a:pt x="0" y="1139279"/>
                </a:cubicBezTo>
                <a:cubicBezTo>
                  <a:pt x="-30515" y="1002702"/>
                  <a:pt x="37639" y="771413"/>
                  <a:pt x="0" y="662371"/>
                </a:cubicBezTo>
                <a:cubicBezTo>
                  <a:pt x="-37639" y="553329"/>
                  <a:pt x="66239" y="214248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E5E4E2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921E372-E073-4039-A763-C7718CCB1706}"/>
              </a:ext>
            </a:extLst>
          </p:cNvPr>
          <p:cNvSpPr/>
          <p:nvPr userDrawn="1"/>
        </p:nvSpPr>
        <p:spPr>
          <a:xfrm>
            <a:off x="6458370" y="3796297"/>
            <a:ext cx="2586280" cy="1237925"/>
          </a:xfrm>
          <a:custGeom>
            <a:avLst/>
            <a:gdLst>
              <a:gd name="connsiteX0" fmla="*/ 0 w 2586280"/>
              <a:gd name="connsiteY0" fmla="*/ 0 h 1237925"/>
              <a:gd name="connsiteX1" fmla="*/ 491393 w 2586280"/>
              <a:gd name="connsiteY1" fmla="*/ 0 h 1237925"/>
              <a:gd name="connsiteX2" fmla="*/ 931061 w 2586280"/>
              <a:gd name="connsiteY2" fmla="*/ 0 h 1237925"/>
              <a:gd name="connsiteX3" fmla="*/ 1500042 w 2586280"/>
              <a:gd name="connsiteY3" fmla="*/ 0 h 1237925"/>
              <a:gd name="connsiteX4" fmla="*/ 1991436 w 2586280"/>
              <a:gd name="connsiteY4" fmla="*/ 0 h 1237925"/>
              <a:gd name="connsiteX5" fmla="*/ 2586280 w 2586280"/>
              <a:gd name="connsiteY5" fmla="*/ 0 h 1237925"/>
              <a:gd name="connsiteX6" fmla="*/ 2586280 w 2586280"/>
              <a:gd name="connsiteY6" fmla="*/ 437400 h 1237925"/>
              <a:gd name="connsiteX7" fmla="*/ 2586280 w 2586280"/>
              <a:gd name="connsiteY7" fmla="*/ 850042 h 1237925"/>
              <a:gd name="connsiteX8" fmla="*/ 2586280 w 2586280"/>
              <a:gd name="connsiteY8" fmla="*/ 1237925 h 1237925"/>
              <a:gd name="connsiteX9" fmla="*/ 2120750 w 2586280"/>
              <a:gd name="connsiteY9" fmla="*/ 1237925 h 1237925"/>
              <a:gd name="connsiteX10" fmla="*/ 1603494 w 2586280"/>
              <a:gd name="connsiteY10" fmla="*/ 1237925 h 1237925"/>
              <a:gd name="connsiteX11" fmla="*/ 1086238 w 2586280"/>
              <a:gd name="connsiteY11" fmla="*/ 1237925 h 1237925"/>
              <a:gd name="connsiteX12" fmla="*/ 594844 w 2586280"/>
              <a:gd name="connsiteY12" fmla="*/ 1237925 h 1237925"/>
              <a:gd name="connsiteX13" fmla="*/ 0 w 2586280"/>
              <a:gd name="connsiteY13" fmla="*/ 1237925 h 1237925"/>
              <a:gd name="connsiteX14" fmla="*/ 0 w 2586280"/>
              <a:gd name="connsiteY14" fmla="*/ 800525 h 1237925"/>
              <a:gd name="connsiteX15" fmla="*/ 0 w 2586280"/>
              <a:gd name="connsiteY15" fmla="*/ 363125 h 1237925"/>
              <a:gd name="connsiteX16" fmla="*/ 0 w 2586280"/>
              <a:gd name="connsiteY16" fmla="*/ 0 h 123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86280" h="1237925" extrusionOk="0">
                <a:moveTo>
                  <a:pt x="0" y="0"/>
                </a:moveTo>
                <a:cubicBezTo>
                  <a:pt x="240773" y="-27186"/>
                  <a:pt x="374443" y="24729"/>
                  <a:pt x="491393" y="0"/>
                </a:cubicBezTo>
                <a:cubicBezTo>
                  <a:pt x="608343" y="-24729"/>
                  <a:pt x="723496" y="35436"/>
                  <a:pt x="931061" y="0"/>
                </a:cubicBezTo>
                <a:cubicBezTo>
                  <a:pt x="1138626" y="-35436"/>
                  <a:pt x="1306196" y="55627"/>
                  <a:pt x="1500042" y="0"/>
                </a:cubicBezTo>
                <a:cubicBezTo>
                  <a:pt x="1693888" y="-55627"/>
                  <a:pt x="1860570" y="16735"/>
                  <a:pt x="1991436" y="0"/>
                </a:cubicBezTo>
                <a:cubicBezTo>
                  <a:pt x="2122302" y="-16735"/>
                  <a:pt x="2372991" y="44210"/>
                  <a:pt x="2586280" y="0"/>
                </a:cubicBezTo>
                <a:cubicBezTo>
                  <a:pt x="2601777" y="90517"/>
                  <a:pt x="2575583" y="268454"/>
                  <a:pt x="2586280" y="437400"/>
                </a:cubicBezTo>
                <a:cubicBezTo>
                  <a:pt x="2596977" y="606346"/>
                  <a:pt x="2566081" y="751104"/>
                  <a:pt x="2586280" y="850042"/>
                </a:cubicBezTo>
                <a:cubicBezTo>
                  <a:pt x="2606479" y="948980"/>
                  <a:pt x="2569202" y="1139442"/>
                  <a:pt x="2586280" y="1237925"/>
                </a:cubicBezTo>
                <a:cubicBezTo>
                  <a:pt x="2373815" y="1281084"/>
                  <a:pt x="2233414" y="1219124"/>
                  <a:pt x="2120750" y="1237925"/>
                </a:cubicBezTo>
                <a:cubicBezTo>
                  <a:pt x="2008086" y="1256726"/>
                  <a:pt x="1831721" y="1217522"/>
                  <a:pt x="1603494" y="1237925"/>
                </a:cubicBezTo>
                <a:cubicBezTo>
                  <a:pt x="1375267" y="1258328"/>
                  <a:pt x="1269682" y="1177113"/>
                  <a:pt x="1086238" y="1237925"/>
                </a:cubicBezTo>
                <a:cubicBezTo>
                  <a:pt x="902794" y="1298737"/>
                  <a:pt x="697539" y="1186640"/>
                  <a:pt x="594844" y="1237925"/>
                </a:cubicBezTo>
                <a:cubicBezTo>
                  <a:pt x="492149" y="1289210"/>
                  <a:pt x="296351" y="1197229"/>
                  <a:pt x="0" y="1237925"/>
                </a:cubicBezTo>
                <a:cubicBezTo>
                  <a:pt x="-50815" y="1062301"/>
                  <a:pt x="5109" y="922571"/>
                  <a:pt x="0" y="800525"/>
                </a:cubicBezTo>
                <a:cubicBezTo>
                  <a:pt x="-5109" y="678479"/>
                  <a:pt x="29704" y="517377"/>
                  <a:pt x="0" y="363125"/>
                </a:cubicBezTo>
                <a:cubicBezTo>
                  <a:pt x="-29704" y="208873"/>
                  <a:pt x="21880" y="74257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CC6633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9FFA756E-5A1D-46A1-8F65-35CAF1D5DED0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56" y="2697934"/>
            <a:ext cx="3110708" cy="51948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071D716A-C7D1-44D7-A54E-284BAE83D093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150" y="4108305"/>
            <a:ext cx="903761" cy="50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75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90">
            <a:extLst>
              <a:ext uri="{FF2B5EF4-FFF2-40B4-BE49-F238E27FC236}">
                <a16:creationId xmlns:a16="http://schemas.microsoft.com/office/drawing/2014/main" id="{5A8F8C94-D36D-4B28-894C-A283A2C16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710" y="184151"/>
            <a:ext cx="6030581" cy="2780219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CB17FA5C-E533-4343-88FA-2A12C937E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E4C8D901-2491-4B7F-BE04-A85F995557BF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A0C982-A950-4468-94DF-C6BDC5E6E7D2}"/>
              </a:ext>
            </a:extLst>
          </p:cNvPr>
          <p:cNvSpPr txBox="1"/>
          <p:nvPr/>
        </p:nvSpPr>
        <p:spPr>
          <a:xfrm>
            <a:off x="942974" y="3162186"/>
            <a:ext cx="742277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300" dirty="0"/>
              <a:t>Monthly Meetings</a:t>
            </a:r>
            <a:br>
              <a:rPr lang="en-GB" sz="3300" dirty="0"/>
            </a:br>
            <a:r>
              <a:rPr lang="en-GB" sz="3300" dirty="0"/>
              <a:t>3rd Wednesday of each month </a:t>
            </a:r>
            <a:br>
              <a:rPr lang="en-GB" sz="3300" dirty="0"/>
            </a:br>
            <a:r>
              <a:rPr lang="en-GB" sz="3300" dirty="0"/>
              <a:t>jssug.org</a:t>
            </a:r>
            <a:endParaRPr lang="en-US" sz="3300" b="0" i="0" dirty="0" err="1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3375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Add ic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C022148E-A118-4C81-BD07-C2FDB656F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5568" y="1367040"/>
            <a:ext cx="5986742" cy="1451649"/>
          </a:xfrm>
        </p:spPr>
        <p:txBody>
          <a:bodyPr anchor="t">
            <a:noAutofit/>
          </a:bodyPr>
          <a:lstStyle>
            <a:lvl1pPr>
              <a:defRPr sz="3300" b="1" i="0">
                <a:solidFill>
                  <a:schemeClr val="accent2"/>
                </a:solidFill>
                <a:latin typeface="IBM Plex Sans" panose="020B0503050203000203" pitchFamily="34" charset="77"/>
              </a:defRPr>
            </a:lvl1pPr>
          </a:lstStyle>
          <a:p>
            <a:r>
              <a:rPr lang="en-GB"/>
              <a:t>Session Title goes here</a:t>
            </a:r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9C0475C-10A6-4832-A8CB-FD4A54DE306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18406" y="3534491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1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A2D07DB7-7A1F-4BA3-832B-AD0119F2AC2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18407" y="3962786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Job title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9E95EA5C-DB1A-4340-9A9B-6FBA15131DC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18407" y="4391084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Organization/business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F739FB1-E9E4-486C-9F12-3B357C6B62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875" y="3286222"/>
            <a:ext cx="3309719" cy="152584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FBD7D9D-79E9-4C49-A6A9-18BA276C1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06" y="222943"/>
            <a:ext cx="5734478" cy="81716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EA0BDD22-A2F2-46C7-9E9B-E470DCD3D72D}"/>
              </a:ext>
            </a:extLst>
          </p:cNvPr>
          <p:cNvSpPr txBox="1"/>
          <p:nvPr/>
        </p:nvSpPr>
        <p:spPr>
          <a:xfrm>
            <a:off x="3257549" y="847855"/>
            <a:ext cx="2891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3634AEE-798E-45DB-BA4A-87DC9C08E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D17DE9BB-E60E-4883-8AF9-ADD27D8F133E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5D4516B-929E-4F54-B1AE-BDA455919A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875" y="3286222"/>
            <a:ext cx="3309719" cy="15258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C56F41-7F53-42F8-9E42-1D336539E1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06" y="222943"/>
            <a:ext cx="5734478" cy="8171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E0C2FF-2130-458D-B9CB-D1D7405EBBE4}"/>
              </a:ext>
            </a:extLst>
          </p:cNvPr>
          <p:cNvSpPr txBox="1"/>
          <p:nvPr userDrawn="1"/>
        </p:nvSpPr>
        <p:spPr>
          <a:xfrm>
            <a:off x="3257549" y="847855"/>
            <a:ext cx="2891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785F1D-DB34-423B-8FE7-B0E116CDEC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1DEE9F7-69FD-41ED-ACB6-B86EFCCDFB38}"/>
              </a:ext>
            </a:extLst>
          </p:cNvPr>
          <p:cNvSpPr txBox="1"/>
          <p:nvPr userDrawn="1"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337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peaker 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D74CC3F-A43F-7247-8851-E564DEF82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011C7A70-1A27-8C46-B788-29D87A2F4A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8406" y="338455"/>
            <a:ext cx="4603217" cy="533912"/>
          </a:xfrm>
        </p:spPr>
        <p:txBody>
          <a:bodyPr>
            <a:noAutofit/>
          </a:bodyPr>
          <a:lstStyle>
            <a:lvl1pPr marL="0" marR="0" indent="0" algn="l" defTabSz="6858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500" b="1" i="0">
                <a:solidFill>
                  <a:schemeClr val="accent2"/>
                </a:solidFill>
                <a:latin typeface="IBM Plex Sans" panose="020B0503050203000203" pitchFamily="34" charset="77"/>
              </a:defRPr>
            </a:lvl1pPr>
          </a:lstStyle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FirstName</a:t>
            </a:r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6227045-61B0-9544-AEC3-12180B09CB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8407" y="1920613"/>
            <a:ext cx="4526439" cy="48584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2700" b="1" i="0">
                <a:solidFill>
                  <a:schemeClr val="tx1"/>
                </a:solidFill>
                <a:latin typeface="IBM Plex Sans SemiBold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Job 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8977B7-700C-C149-8536-47AB7A78B9E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26830" y="283911"/>
            <a:ext cx="1264054" cy="126405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1A01EAC-4EF5-AE4F-970E-2C5157FA52A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43812" y="3504994"/>
            <a:ext cx="4201034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BM Plex Sans SemiBold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Contact/social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FB3DAF8-2F81-FC4D-8CB0-8C0CB1AA4D4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3812" y="3933290"/>
            <a:ext cx="4201034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BM Plex Sans SemiBold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Contact/social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5B937D2-7E45-D541-81A8-ABE79A9EE49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3812" y="4361588"/>
            <a:ext cx="4201034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BM Plex Sans SemiBold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Contact/social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540AA7F0-2E50-214E-9056-0901887064E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18407" y="2414684"/>
            <a:ext cx="4526439" cy="4858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2700" b="0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Organization/business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FA89709-76ED-224C-B4CF-D07271807FC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5026830" y="1920613"/>
            <a:ext cx="3798764" cy="2550534"/>
          </a:xfrm>
        </p:spPr>
        <p:txBody>
          <a:bodyPr anchor="t">
            <a:normAutofit/>
          </a:bodyPr>
          <a:lstStyle>
            <a:lvl1pPr marL="257175" indent="-257175">
              <a:lnSpc>
                <a:spcPct val="114000"/>
              </a:lnSpc>
              <a:buFont typeface="Arial" panose="020B0604020202020204" pitchFamily="34" charset="0"/>
              <a:buChar char="•"/>
              <a:defRPr sz="1800" b="0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About you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0D2292A1-4831-8743-BC26-539A0B8200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8406" y="876018"/>
            <a:ext cx="4603218" cy="533912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4500" b="1" i="0">
                <a:latin typeface="IBM Plex Sans" panose="020B0503050203000203" pitchFamily="34" charset="77"/>
              </a:defRPr>
            </a:lvl1pPr>
          </a:lstStyle>
          <a:p>
            <a:pPr lvl="0"/>
            <a:r>
              <a:rPr lang="en-US" err="1"/>
              <a:t>SecondName</a:t>
            </a:r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208F2E-40B5-4B3B-AAF2-A84D05C924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4412A3E-5D5E-4A3F-9CAA-52C51BB1E968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1147354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valua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D47C13-BA7D-D148-A962-B2F9880B3816}"/>
              </a:ext>
            </a:extLst>
          </p:cNvPr>
          <p:cNvSpPr txBox="1"/>
          <p:nvPr/>
        </p:nvSpPr>
        <p:spPr>
          <a:xfrm>
            <a:off x="318407" y="402964"/>
            <a:ext cx="71872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500" b="1" i="0">
                <a:solidFill>
                  <a:schemeClr val="tx1"/>
                </a:solidFill>
                <a:latin typeface="IBM Plex Sans" panose="020B0503050203000203" pitchFamily="34" charset="77"/>
                <a:ea typeface="Roboto" panose="02000000000000000000" pitchFamily="2" charset="0"/>
              </a:rPr>
              <a:t>Session evaluation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DC7C0B-1DAB-8544-9AAC-01B9C9A7782C}"/>
              </a:ext>
            </a:extLst>
          </p:cNvPr>
          <p:cNvSpPr txBox="1"/>
          <p:nvPr/>
        </p:nvSpPr>
        <p:spPr>
          <a:xfrm>
            <a:off x="318407" y="1061926"/>
            <a:ext cx="718729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300" b="0" i="0" dirty="0">
                <a:solidFill>
                  <a:schemeClr val="tx1"/>
                </a:solidFill>
                <a:latin typeface="IBM Plex Sans" panose="020B0503050203000203" pitchFamily="34" charset="77"/>
              </a:rPr>
              <a:t>Your feedback is important to us</a:t>
            </a:r>
            <a:endParaRPr lang="en-US" sz="3300" b="0" i="0" dirty="0">
              <a:solidFill>
                <a:schemeClr val="tx1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AF22D7A-4ABB-6245-8502-18EF607330AF}"/>
              </a:ext>
            </a:extLst>
          </p:cNvPr>
          <p:cNvSpPr txBox="1"/>
          <p:nvPr/>
        </p:nvSpPr>
        <p:spPr>
          <a:xfrm>
            <a:off x="318406" y="2521314"/>
            <a:ext cx="71872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700" b="1" i="0" dirty="0">
                <a:solidFill>
                  <a:schemeClr val="tx1"/>
                </a:solidFill>
                <a:latin typeface="IBM Plex Sans" panose="020B0503050203000203" pitchFamily="34" charset="77"/>
              </a:rPr>
              <a:t>Please fill out your session evaluation and hand to speaker!</a:t>
            </a:r>
            <a:endParaRPr lang="en-US" sz="2700" b="1" i="0" dirty="0">
              <a:solidFill>
                <a:schemeClr val="tx1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6548C01-0B92-49F4-A78A-35D9E6376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EBAA63-07FE-4A35-8324-CF3631063E85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4CEF79-C672-4D27-A074-87AF6BBA2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1F7F81A-D121-4B34-A867-E38733B2F707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40707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A7EC8206-B44A-488F-918E-6E05CDD1139D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D47C13-BA7D-D148-A962-B2F9880B3816}"/>
              </a:ext>
            </a:extLst>
          </p:cNvPr>
          <p:cNvSpPr txBox="1"/>
          <p:nvPr/>
        </p:nvSpPr>
        <p:spPr>
          <a:xfrm>
            <a:off x="318407" y="402964"/>
            <a:ext cx="46196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500" b="1" i="0">
                <a:solidFill>
                  <a:schemeClr val="tx1"/>
                </a:solidFill>
                <a:latin typeface="IBM Plex Sans" panose="020B0503050203000203" pitchFamily="34" charset="77"/>
                <a:ea typeface="Roboto" panose="02000000000000000000" pitchFamily="2" charset="0"/>
              </a:rPr>
              <a:t>Thank you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646216E-29A2-A247-99CE-007D67912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07" y="1119217"/>
            <a:ext cx="7037257" cy="1451649"/>
          </a:xfrm>
        </p:spPr>
        <p:txBody>
          <a:bodyPr anchor="t">
            <a:noAutofit/>
          </a:bodyPr>
          <a:lstStyle>
            <a:lvl1pPr>
              <a:defRPr sz="3300" b="0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DAEEB18-91E1-3F42-8D9D-5E0430A0A87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18407" y="3106193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1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07DC7BE-7B26-414F-BD9B-3EC87D60A020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18407" y="3534490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Contact/social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2E4D425-6254-6148-803B-C779BD3C6F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18407" y="3962786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Contact/social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96E52DF-C0F3-FF4F-92BC-DEBBB26F991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18407" y="4391084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Contact/social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33E1082-ADD0-4783-B2B2-9D5B58CE19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55E8CCA-0838-4267-BADD-8B4834708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1A475E2-8093-4F80-9FB9-4DB0B77719AC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4414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F1BC0-0EB0-E844-8085-78C9D9C9E52E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85B63D6-D71F-A240-AA5E-4A14110375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6A499BE-5785-8240-9D7C-DA5C98449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681D52-3FE4-47D0-93D9-563590A859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1201"/>
            <a:ext cx="2881211" cy="41057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1713DA5-56FA-4ED6-988E-5AB568F83D0B}"/>
              </a:ext>
            </a:extLst>
          </p:cNvPr>
          <p:cNvSpPr txBox="1"/>
          <p:nvPr/>
        </p:nvSpPr>
        <p:spPr>
          <a:xfrm>
            <a:off x="7531288" y="4807898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232205399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 - with cuv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5DB589BE-A367-2047-95EA-84FEE887D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88C8A19-1FB7-1C42-8E4E-03FB1EF9402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76786" y="1369219"/>
            <a:ext cx="6124015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9B51CA4F-FDD7-FD40-A833-669B9D88A65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166752-8BA2-4DBA-B412-3AECBBF87C74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853540-9834-436E-BBC5-B16A297380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1201"/>
            <a:ext cx="2881211" cy="4105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14B7429-A258-46A3-8663-8B00263113F6}"/>
              </a:ext>
            </a:extLst>
          </p:cNvPr>
          <p:cNvSpPr txBox="1"/>
          <p:nvPr/>
        </p:nvSpPr>
        <p:spPr>
          <a:xfrm>
            <a:off x="7531288" y="4807898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220258528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 -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C90C9966-75CA-7E49-8F85-51BA761C9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F5A1E762-B7D5-9F4E-825E-929E1BE50C5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DAD3BA8-4C2E-494A-A7C7-1F34325CE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785" y="1369219"/>
            <a:ext cx="5563576" cy="3263504"/>
          </a:xfrm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0746DE-7FCD-43C8-8262-DC2EE6C74CB4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79C375E-572B-4C65-8BB1-2FC24767B8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1201"/>
            <a:ext cx="2881211" cy="41057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AAF9CDC-575E-41FA-BA1A-E30AF9839D5A}"/>
              </a:ext>
            </a:extLst>
          </p:cNvPr>
          <p:cNvSpPr txBox="1"/>
          <p:nvPr/>
        </p:nvSpPr>
        <p:spPr>
          <a:xfrm>
            <a:off x="7531288" y="4807898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4494810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phic 22">
            <a:extLst>
              <a:ext uri="{FF2B5EF4-FFF2-40B4-BE49-F238E27FC236}">
                <a16:creationId xmlns:a16="http://schemas.microsoft.com/office/drawing/2014/main" id="{7F35519F-A138-7348-B1E9-EE8C0C7B1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8758882-B747-8C4C-B1E8-6F0E169CB6C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3292325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764F7-4DD9-414D-AB2A-D2D233BEDFC7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9AC238-C28B-4CC1-9F5B-39D3BA7C78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1201"/>
            <a:ext cx="2881211" cy="4105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504B46-9AE5-4C87-A7BF-AA5AA62EA9E4}"/>
              </a:ext>
            </a:extLst>
          </p:cNvPr>
          <p:cNvSpPr txBox="1"/>
          <p:nvPr/>
        </p:nvSpPr>
        <p:spPr>
          <a:xfrm>
            <a:off x="7531288" y="4807898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388030805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urv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525E5042-9E74-7B4F-ABCD-A2C862194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8758882-B747-8C4C-B1E8-6F0E169CB6C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3292325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D69B93-1509-4816-8C12-EFE4EB0F6AB6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66A7C8-AAB8-4304-A4B7-F34B5B59F6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1201"/>
            <a:ext cx="2881211" cy="4105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6BCB36-E100-4711-9540-6FB844F117A2}"/>
              </a:ext>
            </a:extLst>
          </p:cNvPr>
          <p:cNvSpPr txBox="1"/>
          <p:nvPr/>
        </p:nvSpPr>
        <p:spPr>
          <a:xfrm>
            <a:off x="7531288" y="4807898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244208222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reaker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318407" y="329688"/>
            <a:ext cx="7315200" cy="3724274"/>
          </a:xfrm>
        </p:spPr>
        <p:txBody>
          <a:bodyPr anchor="t"/>
          <a:lstStyle>
            <a:lvl1pPr algn="l">
              <a:lnSpc>
                <a:spcPct val="120000"/>
              </a:lnSpc>
              <a:defRPr sz="4500" b="1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</a:lstStyle>
          <a:p>
            <a:r>
              <a:rPr lang="en-US" dirty="0"/>
              <a:t>This is a breaker page, it can be used to split topics or highlight something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0D76F5F-7485-2C49-990E-2AAEF0413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35B791-6E9E-46A8-853D-F4AC2D4EE7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3DAFFC-905B-4289-9306-876C2D1152AE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E7CC69-EB7C-4814-B961-BDCB2564A875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30139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reaker page - sub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50" y="2562812"/>
            <a:ext cx="7515225" cy="994172"/>
          </a:xfrm>
        </p:spPr>
        <p:txBody>
          <a:bodyPr>
            <a:normAutofit/>
          </a:bodyPr>
          <a:lstStyle>
            <a:lvl1pPr>
              <a:defRPr sz="3600" b="1" i="0">
                <a:solidFill>
                  <a:schemeClr val="accent2"/>
                </a:solidFill>
                <a:latin typeface="IBM Plex Sans" panose="020B050305020300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50" y="3551309"/>
            <a:ext cx="7886700" cy="910844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42900" indent="0">
              <a:buNone/>
              <a:defRPr>
                <a:solidFill>
                  <a:schemeClr val="tx1"/>
                </a:solidFill>
              </a:defRPr>
            </a:lvl2pPr>
            <a:lvl3pPr marL="685800" indent="0">
              <a:buNone/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CA45083-DB22-304F-B57E-1B684738C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2BF510-ABCB-4046-937A-8BB42A0D93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D50F10-294E-4EB0-AD1E-FF67EC50537B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5DC7F2-31CE-42F1-9A1E-4A9DF638372E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53586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ur th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AF1E5A0-D425-C347-B9BD-EB00F8D14F0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5994" y="3683556"/>
            <a:ext cx="2081222" cy="705445"/>
          </a:xfrm>
        </p:spPr>
        <p:txBody>
          <a:bodyPr>
            <a:normAutofit/>
          </a:bodyPr>
          <a:lstStyle>
            <a:lvl1pPr marL="0" indent="0" algn="ctr">
              <a:buNone/>
              <a:defRPr sz="1650"/>
            </a:lvl1pPr>
          </a:lstStyle>
          <a:p>
            <a:r>
              <a:rPr lang="en-US"/>
              <a:t>Something goes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010A372-B547-3F47-9A9A-95AEDE5ECC3F}"/>
              </a:ext>
            </a:extLst>
          </p:cNvPr>
          <p:cNvSpPr txBox="1">
            <a:spLocks/>
          </p:cNvSpPr>
          <p:nvPr/>
        </p:nvSpPr>
        <p:spPr bwMode="auto">
          <a:xfrm>
            <a:off x="295993" y="3063834"/>
            <a:ext cx="2081222" cy="60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0" i="0" kern="1200">
                <a:solidFill>
                  <a:schemeClr val="accent2"/>
                </a:solidFill>
                <a:latin typeface="gatebase Medium" pitchFamily="2" charset="77"/>
                <a:ea typeface="+mj-ea"/>
                <a:cs typeface="gatebase Medium" pitchFamily="2" charset="77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en-GB" sz="2100" b="1" i="0">
                <a:solidFill>
                  <a:schemeClr val="tx1"/>
                </a:solidFill>
                <a:latin typeface="IBM Plex Sans" panose="020B0503050203000203" pitchFamily="34" charset="77"/>
              </a:rPr>
              <a:t>Click to edit Master</a:t>
            </a:r>
            <a:endParaRPr lang="en-US" sz="2100" b="1" i="0">
              <a:solidFill>
                <a:schemeClr val="tx1"/>
              </a:solidFill>
              <a:latin typeface="IBM Plex Sans" panose="020B0503050203000203" pitchFamily="34" charset="77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A6DBC66-16A3-B04D-A8D8-8142C635BA4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802426" y="3683556"/>
            <a:ext cx="2081222" cy="705445"/>
          </a:xfrm>
        </p:spPr>
        <p:txBody>
          <a:bodyPr>
            <a:normAutofit/>
          </a:bodyPr>
          <a:lstStyle>
            <a:lvl1pPr marL="0" indent="0" algn="ctr">
              <a:buNone/>
              <a:defRPr sz="1650"/>
            </a:lvl1pPr>
          </a:lstStyle>
          <a:p>
            <a:r>
              <a:rPr lang="en-US"/>
              <a:t>Something goes here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61176B2-2101-B04E-8F1B-08B5EA78EEE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33616" y="3683556"/>
            <a:ext cx="2081222" cy="705445"/>
          </a:xfrm>
        </p:spPr>
        <p:txBody>
          <a:bodyPr>
            <a:normAutofit/>
          </a:bodyPr>
          <a:lstStyle>
            <a:lvl1pPr marL="0" indent="0" algn="ctr">
              <a:buNone/>
              <a:defRPr sz="1650"/>
            </a:lvl1pPr>
          </a:lstStyle>
          <a:p>
            <a:r>
              <a:rPr lang="en-US"/>
              <a:t>Something goes here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2AB31DB-FBDF-F643-B30C-8D0EE6AB2F7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64805" y="3683556"/>
            <a:ext cx="2081222" cy="705445"/>
          </a:xfrm>
        </p:spPr>
        <p:txBody>
          <a:bodyPr>
            <a:normAutofit/>
          </a:bodyPr>
          <a:lstStyle>
            <a:lvl1pPr marL="0" indent="0" algn="ctr">
              <a:buNone/>
              <a:defRPr sz="1650"/>
            </a:lvl1pPr>
          </a:lstStyle>
          <a:p>
            <a:r>
              <a:rPr lang="en-US"/>
              <a:t>Something goes here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E1C2EAD-E3AA-7144-B320-33AFFD6595A1}"/>
              </a:ext>
            </a:extLst>
          </p:cNvPr>
          <p:cNvSpPr txBox="1">
            <a:spLocks/>
          </p:cNvSpPr>
          <p:nvPr/>
        </p:nvSpPr>
        <p:spPr bwMode="auto">
          <a:xfrm>
            <a:off x="2460271" y="3063834"/>
            <a:ext cx="2081222" cy="60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0" i="0" kern="1200">
                <a:solidFill>
                  <a:schemeClr val="accent2"/>
                </a:solidFill>
                <a:latin typeface="gatebase Medium" pitchFamily="2" charset="77"/>
                <a:ea typeface="+mj-ea"/>
                <a:cs typeface="gatebase Medium" pitchFamily="2" charset="77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en-GB" sz="2100" b="1" i="0">
                <a:solidFill>
                  <a:schemeClr val="tx1"/>
                </a:solidFill>
                <a:latin typeface="IBM Plex Sans" panose="020B0503050203000203" pitchFamily="34" charset="77"/>
              </a:rPr>
              <a:t>Click to edit Master</a:t>
            </a:r>
            <a:endParaRPr lang="en-US" sz="2100" b="1" i="0">
              <a:solidFill>
                <a:schemeClr val="tx1"/>
              </a:solidFill>
              <a:latin typeface="IBM Plex Sans" panose="020B0503050203000203" pitchFamily="34" charset="77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5AB90CE-616C-7C4C-900C-3BE762A110BA}"/>
              </a:ext>
            </a:extLst>
          </p:cNvPr>
          <p:cNvSpPr txBox="1">
            <a:spLocks/>
          </p:cNvSpPr>
          <p:nvPr/>
        </p:nvSpPr>
        <p:spPr bwMode="auto">
          <a:xfrm>
            <a:off x="4633456" y="3063834"/>
            <a:ext cx="2081222" cy="60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0" i="0" kern="1200">
                <a:solidFill>
                  <a:schemeClr val="accent2"/>
                </a:solidFill>
                <a:latin typeface="gatebase Medium" pitchFamily="2" charset="77"/>
                <a:ea typeface="+mj-ea"/>
                <a:cs typeface="gatebase Medium" pitchFamily="2" charset="77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en-GB" sz="2100" b="1" i="0">
                <a:solidFill>
                  <a:schemeClr val="tx1"/>
                </a:solidFill>
                <a:latin typeface="IBM Plex Sans" panose="020B0503050203000203" pitchFamily="34" charset="77"/>
              </a:rPr>
              <a:t>Click to edit Master</a:t>
            </a:r>
            <a:endParaRPr lang="en-US" sz="2100" b="1" i="0">
              <a:solidFill>
                <a:schemeClr val="tx1"/>
              </a:solidFill>
              <a:latin typeface="IBM Plex Sans" panose="020B0503050203000203" pitchFamily="34" charset="77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B738E19-AF36-9F47-84D4-6CA113150CC4}"/>
              </a:ext>
            </a:extLst>
          </p:cNvPr>
          <p:cNvSpPr txBox="1">
            <a:spLocks/>
          </p:cNvSpPr>
          <p:nvPr/>
        </p:nvSpPr>
        <p:spPr bwMode="auto">
          <a:xfrm>
            <a:off x="6788827" y="3063834"/>
            <a:ext cx="2081222" cy="60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0" i="0" kern="1200">
                <a:solidFill>
                  <a:schemeClr val="accent2"/>
                </a:solidFill>
                <a:latin typeface="gatebase Medium" pitchFamily="2" charset="77"/>
                <a:ea typeface="+mj-ea"/>
                <a:cs typeface="gatebase Medium" pitchFamily="2" charset="77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en-GB" sz="2100" b="1" i="0">
                <a:solidFill>
                  <a:schemeClr val="tx1"/>
                </a:solidFill>
                <a:latin typeface="IBM Plex Sans" panose="020B0503050203000203" pitchFamily="34" charset="77"/>
              </a:rPr>
              <a:t>Click to edit Master</a:t>
            </a:r>
            <a:endParaRPr lang="en-US" sz="2100" b="1" i="0">
              <a:solidFill>
                <a:schemeClr val="tx1"/>
              </a:solidFill>
              <a:latin typeface="IBM Plex Sans" panose="020B0503050203000203" pitchFamily="34" charset="77"/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E87A4911-24D9-CD4C-852E-BF15D54A095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714047B5-1622-6C4C-978F-CDE8D6593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6361032-8F61-40CD-9A74-6FDD63C094E5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CBCED8C-D563-4E11-83BD-FEDCC58205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FAB16E0-B838-44A8-8E03-6453ADF6BBB6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119453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rtual background d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FAE985-8449-4751-9D6E-7248D54819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8" y="172679"/>
            <a:ext cx="2881211" cy="4105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EFBE1F-34C7-4AC5-B097-04B0C787DC94}"/>
              </a:ext>
            </a:extLst>
          </p:cNvPr>
          <p:cNvSpPr txBox="1"/>
          <p:nvPr/>
        </p:nvSpPr>
        <p:spPr>
          <a:xfrm>
            <a:off x="1657774" y="479377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424DA5F-1115-3841-8BB1-49B5CF773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9B2E2E9-7892-4A0C-8710-4A554490BE4E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A5C16D-5F14-4AE1-95EF-48B767C7F7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3BDD9D5-9918-45B9-BBA6-602FC7E0ABAB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400141752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rtual background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52B19B-B298-48B8-8D81-68D7E70E9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8" y="172679"/>
            <a:ext cx="2881211" cy="41057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F055F6D-BBE6-8946-8BD5-E61D1C066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E5C92E-7F1D-4362-8705-781E922646D8}"/>
              </a:ext>
            </a:extLst>
          </p:cNvPr>
          <p:cNvSpPr txBox="1"/>
          <p:nvPr/>
        </p:nvSpPr>
        <p:spPr>
          <a:xfrm>
            <a:off x="1657774" y="479377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1C1E91-397A-4D53-8EB8-83B1E77B353A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047E32-F44E-417D-8F43-289E2CEA3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656156-5A90-4597-A55B-E2AE6E1CDAA8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285208137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go slid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C23F68B-8383-1048-A2B1-993C05E9FF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369001"/>
            <a:ext cx="7315200" cy="827834"/>
          </a:xfrm>
        </p:spPr>
        <p:txBody>
          <a:bodyPr anchor="t">
            <a:normAutofit/>
          </a:bodyPr>
          <a:lstStyle>
            <a:lvl1pPr algn="ctr">
              <a:lnSpc>
                <a:spcPct val="110000"/>
              </a:lnSpc>
              <a:defRPr sz="3600" b="0" i="0">
                <a:solidFill>
                  <a:schemeClr val="bg1"/>
                </a:solidFill>
                <a:latin typeface="IBM Plex Sans" panose="020B050305020300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19D0FFD-3045-FA47-8FE7-D7635B9CF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2AB194-6E8D-4BE4-8BE3-2399A21B0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687" y="1360582"/>
            <a:ext cx="5809359" cy="8278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35A148-25CA-4E2F-9231-2851DA11E537}"/>
              </a:ext>
            </a:extLst>
          </p:cNvPr>
          <p:cNvSpPr txBox="1"/>
          <p:nvPr/>
        </p:nvSpPr>
        <p:spPr>
          <a:xfrm>
            <a:off x="4602997" y="1957862"/>
            <a:ext cx="2980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F89DA8-09FE-44ED-BAF4-26B0F24AF0C7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861506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CA8969-55EF-5C4F-B489-FE161DB9B338}"/>
              </a:ext>
            </a:extLst>
          </p:cNvPr>
          <p:cNvSpPr>
            <a:spLocks noGrp="1"/>
          </p:cNvSpPr>
          <p:nvPr>
            <p:ph type="ctrTitle" idx="4294967295" hasCustomPrompt="1"/>
          </p:nvPr>
        </p:nvSpPr>
        <p:spPr>
          <a:xfrm>
            <a:off x="1031081" y="920289"/>
            <a:ext cx="7081838" cy="2777728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3000" b="1" i="0" baseline="0">
                <a:solidFill>
                  <a:schemeClr val="tx1"/>
                </a:solidFill>
                <a:latin typeface="IBM Plex Sans" panose="020B0503050203000203" pitchFamily="34" charset="77"/>
                <a:cs typeface="IBM Plex Sans" panose="020B0503050203000203" pitchFamily="34" charset="77"/>
              </a:defRPr>
            </a:lvl1pPr>
          </a:lstStyle>
          <a:p>
            <a:r>
              <a:rPr lang="en-US" sz="3600"/>
              <a:t>“A very wise and interesting quote from someone great can go in this text box.”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0CE5376-92BC-A148-80C1-38A04D9566FD}"/>
              </a:ext>
            </a:extLst>
          </p:cNvPr>
          <p:cNvSpPr>
            <a:spLocks noGrp="1"/>
          </p:cNvSpPr>
          <p:nvPr>
            <p:ph type="subTitle" idx="4294967295" hasCustomPrompt="1"/>
          </p:nvPr>
        </p:nvSpPr>
        <p:spPr>
          <a:xfrm>
            <a:off x="1031081" y="3698017"/>
            <a:ext cx="7081838" cy="660797"/>
          </a:xfrm>
        </p:spPr>
        <p:txBody>
          <a:bodyPr/>
          <a:lstStyle>
            <a:lvl1pPr marL="0" indent="0" algn="ctr">
              <a:buNone/>
              <a:defRPr sz="2400" b="0" i="0" baseline="0">
                <a:solidFill>
                  <a:schemeClr val="tx1"/>
                </a:solidFill>
                <a:latin typeface="IBM Plex Sans" panose="020B0503050203000203" pitchFamily="34" charset="77"/>
                <a:cs typeface="IBM Plex Sans" panose="020B0503050203000203" pitchFamily="34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>
                <a:solidFill>
                  <a:schemeClr val="tx1"/>
                </a:solidFill>
              </a:rPr>
              <a:t>Person or Company Logo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D96807E-1668-734B-8931-7473D81D5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A4D11FB-B593-49C6-AAAE-52ECEE63B06B}"/>
              </a:ext>
            </a:extLst>
          </p:cNvPr>
          <p:cNvSpPr txBox="1"/>
          <p:nvPr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4C3F52B-9CF9-485B-A937-EAF6D16E31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3" y="4505146"/>
            <a:ext cx="2881211" cy="41057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FA2263F-B4A5-422A-96F8-2487A8037666}"/>
              </a:ext>
            </a:extLst>
          </p:cNvPr>
          <p:cNvSpPr txBox="1"/>
          <p:nvPr/>
        </p:nvSpPr>
        <p:spPr>
          <a:xfrm>
            <a:off x="7531288" y="4811844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</p:spTree>
    <p:extLst>
      <p:ext uri="{BB962C8B-B14F-4D97-AF65-F5344CB8AC3E}">
        <p14:creationId xmlns:p14="http://schemas.microsoft.com/office/powerpoint/2010/main" val="377016597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912135"/>
            <a:ext cx="4786346" cy="857256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 dirty="0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85720" y="411510"/>
            <a:ext cx="4786346" cy="1446619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70078951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4_Section Header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BE5EDFD-3613-487A-A5B8-6A55440580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0900" y="937607"/>
            <a:ext cx="5143536" cy="1021556"/>
          </a:xfrm>
        </p:spPr>
        <p:txBody>
          <a:bodyPr anchor="b"/>
          <a:lstStyle>
            <a:lvl1pPr algn="l">
              <a:defRPr sz="3000" b="1" cap="none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3375603-BB05-4AB9-9275-5B4582D16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20900" y="2062756"/>
            <a:ext cx="5143536" cy="112514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749328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1198" y="3472342"/>
            <a:ext cx="4520966" cy="4537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lang="en-US" dirty="0">
                <a:solidFill>
                  <a:schemeClr val="accent3"/>
                </a:solidFill>
                <a:latin typeface="+mn-lt"/>
                <a:cs typeface="Segoe UI Light"/>
              </a:defRPr>
            </a:lvl1pPr>
          </a:lstStyle>
          <a:p>
            <a:pPr lvl="0"/>
            <a:r>
              <a:rPr lang="en-CA" dirty="0"/>
              <a:t>Subtitle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01081" y="4197927"/>
            <a:ext cx="4521200" cy="430213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 lang="en-US" sz="1400" b="0" kern="1200" baseline="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Century Gothic"/>
              </a:defRPr>
            </a:lvl1pPr>
          </a:lstStyle>
          <a:p>
            <a:pPr lvl="0"/>
            <a:r>
              <a:rPr lang="en-US" dirty="0"/>
              <a:t>Speaker Name, Title, Company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01081" y="2456054"/>
            <a:ext cx="4521200" cy="967155"/>
          </a:xfrm>
        </p:spPr>
        <p:txBody>
          <a:bodyPr anchor="b"/>
          <a:lstStyle>
            <a:lvl1pPr marL="0" marR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ea typeface="Segoe UI Light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here: No </a:t>
            </a:r>
          </a:p>
          <a:p>
            <a:pPr lvl="0"/>
            <a:r>
              <a:rPr lang="en-US" dirty="0"/>
              <a:t>more than 2 lines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EFCDE6-335C-1A4C-B3B4-976CC283F6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081" y="451002"/>
            <a:ext cx="3021347" cy="720204"/>
          </a:xfrm>
          <a:prstGeom prst="rect">
            <a:avLst/>
          </a:prstGeom>
        </p:spPr>
      </p:pic>
      <p:sp>
        <p:nvSpPr>
          <p:cNvPr id="10" name="Parallelogram 53">
            <a:extLst>
              <a:ext uri="{FF2B5EF4-FFF2-40B4-BE49-F238E27FC236}">
                <a16:creationId xmlns:a16="http://schemas.microsoft.com/office/drawing/2014/main" id="{2B523158-7B1D-E741-A193-F3B69E14ABC8}"/>
              </a:ext>
            </a:extLst>
          </p:cNvPr>
          <p:cNvSpPr/>
          <p:nvPr userDrawn="1"/>
        </p:nvSpPr>
        <p:spPr>
          <a:xfrm rot="10800000" flipH="1">
            <a:off x="5814918" y="-17163"/>
            <a:ext cx="3352833" cy="5189451"/>
          </a:xfrm>
          <a:custGeom>
            <a:avLst/>
            <a:gdLst>
              <a:gd name="connsiteX0" fmla="*/ 0 w 7211832"/>
              <a:gd name="connsiteY0" fmla="*/ 5143500 h 5143500"/>
              <a:gd name="connsiteX1" fmla="*/ 2747195 w 7211832"/>
              <a:gd name="connsiteY1" fmla="*/ 0 h 5143500"/>
              <a:gd name="connsiteX2" fmla="*/ 7211832 w 7211832"/>
              <a:gd name="connsiteY2" fmla="*/ 0 h 5143500"/>
              <a:gd name="connsiteX3" fmla="*/ 4464637 w 7211832"/>
              <a:gd name="connsiteY3" fmla="*/ 5143500 h 5143500"/>
              <a:gd name="connsiteX4" fmla="*/ 0 w 7211832"/>
              <a:gd name="connsiteY4" fmla="*/ 5143500 h 5143500"/>
              <a:gd name="connsiteX0" fmla="*/ 0 w 5249218"/>
              <a:gd name="connsiteY0" fmla="*/ 5143500 h 5143500"/>
              <a:gd name="connsiteX1" fmla="*/ 2747195 w 5249218"/>
              <a:gd name="connsiteY1" fmla="*/ 0 h 5143500"/>
              <a:gd name="connsiteX2" fmla="*/ 5249218 w 5249218"/>
              <a:gd name="connsiteY2" fmla="*/ 0 h 5143500"/>
              <a:gd name="connsiteX3" fmla="*/ 4464637 w 5249218"/>
              <a:gd name="connsiteY3" fmla="*/ 5143500 h 5143500"/>
              <a:gd name="connsiteX4" fmla="*/ 0 w 5249218"/>
              <a:gd name="connsiteY4" fmla="*/ 5143500 h 5143500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4464637 w 5472242"/>
              <a:gd name="connsiteY3" fmla="*/ 5143500 h 5143500"/>
              <a:gd name="connsiteX4" fmla="*/ 0 w 5472242"/>
              <a:gd name="connsiteY4" fmla="*/ 5143500 h 5143500"/>
              <a:gd name="connsiteX0" fmla="*/ 0 w 5472242"/>
              <a:gd name="connsiteY0" fmla="*/ 5143500 h 5165803"/>
              <a:gd name="connsiteX1" fmla="*/ 2747195 w 5472242"/>
              <a:gd name="connsiteY1" fmla="*/ 0 h 5165803"/>
              <a:gd name="connsiteX2" fmla="*/ 5472242 w 5472242"/>
              <a:gd name="connsiteY2" fmla="*/ 7434 h 5165803"/>
              <a:gd name="connsiteX3" fmla="*/ 5468246 w 5472242"/>
              <a:gd name="connsiteY3" fmla="*/ 5165803 h 5165803"/>
              <a:gd name="connsiteX4" fmla="*/ 0 w 5472242"/>
              <a:gd name="connsiteY4" fmla="*/ 5143500 h 5165803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3698919 w 5472242"/>
              <a:gd name="connsiteY3" fmla="*/ 4942779 h 5143500"/>
              <a:gd name="connsiteX4" fmla="*/ 0 w 5472242"/>
              <a:gd name="connsiteY4" fmla="*/ 5143500 h 5143500"/>
              <a:gd name="connsiteX0" fmla="*/ 0 w 5472242"/>
              <a:gd name="connsiteY0" fmla="*/ 5143500 h 5150935"/>
              <a:gd name="connsiteX1" fmla="*/ 2747195 w 5472242"/>
              <a:gd name="connsiteY1" fmla="*/ 0 h 5150935"/>
              <a:gd name="connsiteX2" fmla="*/ 5472242 w 5472242"/>
              <a:gd name="connsiteY2" fmla="*/ 7434 h 5150935"/>
              <a:gd name="connsiteX3" fmla="*/ 4301085 w 5472242"/>
              <a:gd name="connsiteY3" fmla="*/ 5150935 h 5150935"/>
              <a:gd name="connsiteX4" fmla="*/ 0 w 5472242"/>
              <a:gd name="connsiteY4" fmla="*/ 5143500 h 5150935"/>
              <a:gd name="connsiteX0" fmla="*/ 0 w 4728828"/>
              <a:gd name="connsiteY0" fmla="*/ 5143500 h 5150935"/>
              <a:gd name="connsiteX1" fmla="*/ 2747195 w 4728828"/>
              <a:gd name="connsiteY1" fmla="*/ 0 h 5150935"/>
              <a:gd name="connsiteX2" fmla="*/ 4728828 w 4728828"/>
              <a:gd name="connsiteY2" fmla="*/ 223024 h 5150935"/>
              <a:gd name="connsiteX3" fmla="*/ 4301085 w 4728828"/>
              <a:gd name="connsiteY3" fmla="*/ 5150935 h 5150935"/>
              <a:gd name="connsiteX4" fmla="*/ 0 w 4728828"/>
              <a:gd name="connsiteY4" fmla="*/ 5143500 h 5150935"/>
              <a:gd name="connsiteX0" fmla="*/ 0 w 4342253"/>
              <a:gd name="connsiteY0" fmla="*/ 5173237 h 5180672"/>
              <a:gd name="connsiteX1" fmla="*/ 2747195 w 4342253"/>
              <a:gd name="connsiteY1" fmla="*/ 29737 h 5180672"/>
              <a:gd name="connsiteX2" fmla="*/ 4342253 w 4342253"/>
              <a:gd name="connsiteY2" fmla="*/ 0 h 5180672"/>
              <a:gd name="connsiteX3" fmla="*/ 4301085 w 4342253"/>
              <a:gd name="connsiteY3" fmla="*/ 5180672 h 5180672"/>
              <a:gd name="connsiteX4" fmla="*/ 0 w 4342253"/>
              <a:gd name="connsiteY4" fmla="*/ 5173237 h 5180672"/>
              <a:gd name="connsiteX0" fmla="*/ 0 w 4342253"/>
              <a:gd name="connsiteY0" fmla="*/ 6618452 h 6625887"/>
              <a:gd name="connsiteX1" fmla="*/ 3531945 w 4342253"/>
              <a:gd name="connsiteY1" fmla="*/ 0 h 6625887"/>
              <a:gd name="connsiteX2" fmla="*/ 4342253 w 4342253"/>
              <a:gd name="connsiteY2" fmla="*/ 1445215 h 6625887"/>
              <a:gd name="connsiteX3" fmla="*/ 4301085 w 4342253"/>
              <a:gd name="connsiteY3" fmla="*/ 6625887 h 6625887"/>
              <a:gd name="connsiteX4" fmla="*/ 0 w 4342253"/>
              <a:gd name="connsiteY4" fmla="*/ 6618452 h 6625887"/>
              <a:gd name="connsiteX0" fmla="*/ 0 w 4301085"/>
              <a:gd name="connsiteY0" fmla="*/ 6618452 h 6625887"/>
              <a:gd name="connsiteX1" fmla="*/ 3531945 w 4301085"/>
              <a:gd name="connsiteY1" fmla="*/ 0 h 6625887"/>
              <a:gd name="connsiteX2" fmla="*/ 4228795 w 4301085"/>
              <a:gd name="connsiteY2" fmla="*/ 8082 h 6625887"/>
              <a:gd name="connsiteX3" fmla="*/ 4301085 w 4301085"/>
              <a:gd name="connsiteY3" fmla="*/ 6625887 h 6625887"/>
              <a:gd name="connsiteX4" fmla="*/ 0 w 4301085"/>
              <a:gd name="connsiteY4" fmla="*/ 6618452 h 6625887"/>
              <a:gd name="connsiteX0" fmla="*/ 0 w 4228795"/>
              <a:gd name="connsiteY0" fmla="*/ 6618452 h 6618452"/>
              <a:gd name="connsiteX1" fmla="*/ 3531945 w 4228795"/>
              <a:gd name="connsiteY1" fmla="*/ 0 h 6618452"/>
              <a:gd name="connsiteX2" fmla="*/ 4228795 w 4228795"/>
              <a:gd name="connsiteY2" fmla="*/ 8082 h 6618452"/>
              <a:gd name="connsiteX3" fmla="*/ 3839600 w 4228795"/>
              <a:gd name="connsiteY3" fmla="*/ 6219779 h 6618452"/>
              <a:gd name="connsiteX4" fmla="*/ 0 w 4228795"/>
              <a:gd name="connsiteY4" fmla="*/ 6618452 h 6618452"/>
              <a:gd name="connsiteX0" fmla="*/ 0 w 4090350"/>
              <a:gd name="connsiteY0" fmla="*/ 6618452 h 6618452"/>
              <a:gd name="connsiteX1" fmla="*/ 3531945 w 4090350"/>
              <a:gd name="connsiteY1" fmla="*/ 0 h 6618452"/>
              <a:gd name="connsiteX2" fmla="*/ 4090350 w 4090350"/>
              <a:gd name="connsiteY2" fmla="*/ 211136 h 6618452"/>
              <a:gd name="connsiteX3" fmla="*/ 3839600 w 4090350"/>
              <a:gd name="connsiteY3" fmla="*/ 6219779 h 6618452"/>
              <a:gd name="connsiteX4" fmla="*/ 0 w 4090350"/>
              <a:gd name="connsiteY4" fmla="*/ 6618452 h 6618452"/>
              <a:gd name="connsiteX0" fmla="*/ 0 w 4090350"/>
              <a:gd name="connsiteY0" fmla="*/ 6572304 h 6572304"/>
              <a:gd name="connsiteX1" fmla="*/ 3504256 w 4090350"/>
              <a:gd name="connsiteY1" fmla="*/ 0 h 6572304"/>
              <a:gd name="connsiteX2" fmla="*/ 4090350 w 4090350"/>
              <a:gd name="connsiteY2" fmla="*/ 164988 h 6572304"/>
              <a:gd name="connsiteX3" fmla="*/ 3839600 w 4090350"/>
              <a:gd name="connsiteY3" fmla="*/ 6173631 h 6572304"/>
              <a:gd name="connsiteX4" fmla="*/ 0 w 4090350"/>
              <a:gd name="connsiteY4" fmla="*/ 6572304 h 6572304"/>
              <a:gd name="connsiteX0" fmla="*/ 0 w 4256485"/>
              <a:gd name="connsiteY0" fmla="*/ 6591910 h 6591910"/>
              <a:gd name="connsiteX1" fmla="*/ 3504256 w 4256485"/>
              <a:gd name="connsiteY1" fmla="*/ 19606 h 6591910"/>
              <a:gd name="connsiteX2" fmla="*/ 4256485 w 4256485"/>
              <a:gd name="connsiteY2" fmla="*/ 0 h 6591910"/>
              <a:gd name="connsiteX3" fmla="*/ 3839600 w 4256485"/>
              <a:gd name="connsiteY3" fmla="*/ 6193237 h 6591910"/>
              <a:gd name="connsiteX4" fmla="*/ 0 w 4256485"/>
              <a:gd name="connsiteY4" fmla="*/ 6591910 h 6591910"/>
              <a:gd name="connsiteX0" fmla="*/ 0 w 4256485"/>
              <a:gd name="connsiteY0" fmla="*/ 6599994 h 6599994"/>
              <a:gd name="connsiteX1" fmla="*/ 3504257 w 4256485"/>
              <a:gd name="connsiteY1" fmla="*/ 0 h 6599994"/>
              <a:gd name="connsiteX2" fmla="*/ 4256485 w 4256485"/>
              <a:gd name="connsiteY2" fmla="*/ 8084 h 6599994"/>
              <a:gd name="connsiteX3" fmla="*/ 3839600 w 4256485"/>
              <a:gd name="connsiteY3" fmla="*/ 6201321 h 6599994"/>
              <a:gd name="connsiteX4" fmla="*/ 0 w 4256485"/>
              <a:gd name="connsiteY4" fmla="*/ 6599994 h 6599994"/>
              <a:gd name="connsiteX0" fmla="*/ 0 w 4264165"/>
              <a:gd name="connsiteY0" fmla="*/ 6599994 h 6599994"/>
              <a:gd name="connsiteX1" fmla="*/ 3504257 w 4264165"/>
              <a:gd name="connsiteY1" fmla="*/ 0 h 6599994"/>
              <a:gd name="connsiteX2" fmla="*/ 4256485 w 4264165"/>
              <a:gd name="connsiteY2" fmla="*/ 8084 h 6599994"/>
              <a:gd name="connsiteX3" fmla="*/ 4264165 w 4264165"/>
              <a:gd name="connsiteY3" fmla="*/ 6598198 h 6599994"/>
              <a:gd name="connsiteX4" fmla="*/ 0 w 4264165"/>
              <a:gd name="connsiteY4" fmla="*/ 6599994 h 659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4165" h="6599994">
                <a:moveTo>
                  <a:pt x="0" y="6599994"/>
                </a:moveTo>
                <a:lnTo>
                  <a:pt x="3504257" y="0"/>
                </a:lnTo>
                <a:lnTo>
                  <a:pt x="4256485" y="8084"/>
                </a:lnTo>
                <a:lnTo>
                  <a:pt x="4264165" y="6598198"/>
                </a:lnTo>
                <a:lnTo>
                  <a:pt x="0" y="659999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arallelogram 53">
            <a:extLst>
              <a:ext uri="{FF2B5EF4-FFF2-40B4-BE49-F238E27FC236}">
                <a16:creationId xmlns:a16="http://schemas.microsoft.com/office/drawing/2014/main" id="{298A8641-8FCD-C44A-BC19-6E4340894021}"/>
              </a:ext>
            </a:extLst>
          </p:cNvPr>
          <p:cNvSpPr/>
          <p:nvPr userDrawn="1"/>
        </p:nvSpPr>
        <p:spPr>
          <a:xfrm rot="10800000" flipH="1" flipV="1">
            <a:off x="4625687" y="-33740"/>
            <a:ext cx="4561944" cy="5224697"/>
          </a:xfrm>
          <a:custGeom>
            <a:avLst/>
            <a:gdLst>
              <a:gd name="connsiteX0" fmla="*/ 0 w 7211832"/>
              <a:gd name="connsiteY0" fmla="*/ 5143500 h 5143500"/>
              <a:gd name="connsiteX1" fmla="*/ 2747195 w 7211832"/>
              <a:gd name="connsiteY1" fmla="*/ 0 h 5143500"/>
              <a:gd name="connsiteX2" fmla="*/ 7211832 w 7211832"/>
              <a:gd name="connsiteY2" fmla="*/ 0 h 5143500"/>
              <a:gd name="connsiteX3" fmla="*/ 4464637 w 7211832"/>
              <a:gd name="connsiteY3" fmla="*/ 5143500 h 5143500"/>
              <a:gd name="connsiteX4" fmla="*/ 0 w 7211832"/>
              <a:gd name="connsiteY4" fmla="*/ 5143500 h 5143500"/>
              <a:gd name="connsiteX0" fmla="*/ 0 w 5249218"/>
              <a:gd name="connsiteY0" fmla="*/ 5143500 h 5143500"/>
              <a:gd name="connsiteX1" fmla="*/ 2747195 w 5249218"/>
              <a:gd name="connsiteY1" fmla="*/ 0 h 5143500"/>
              <a:gd name="connsiteX2" fmla="*/ 5249218 w 5249218"/>
              <a:gd name="connsiteY2" fmla="*/ 0 h 5143500"/>
              <a:gd name="connsiteX3" fmla="*/ 4464637 w 5249218"/>
              <a:gd name="connsiteY3" fmla="*/ 5143500 h 5143500"/>
              <a:gd name="connsiteX4" fmla="*/ 0 w 5249218"/>
              <a:gd name="connsiteY4" fmla="*/ 5143500 h 5143500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4464637 w 5472242"/>
              <a:gd name="connsiteY3" fmla="*/ 5143500 h 5143500"/>
              <a:gd name="connsiteX4" fmla="*/ 0 w 5472242"/>
              <a:gd name="connsiteY4" fmla="*/ 5143500 h 5143500"/>
              <a:gd name="connsiteX0" fmla="*/ 0 w 5472242"/>
              <a:gd name="connsiteY0" fmla="*/ 5143500 h 5165803"/>
              <a:gd name="connsiteX1" fmla="*/ 2747195 w 5472242"/>
              <a:gd name="connsiteY1" fmla="*/ 0 h 5165803"/>
              <a:gd name="connsiteX2" fmla="*/ 5472242 w 5472242"/>
              <a:gd name="connsiteY2" fmla="*/ 7434 h 5165803"/>
              <a:gd name="connsiteX3" fmla="*/ 5468246 w 5472242"/>
              <a:gd name="connsiteY3" fmla="*/ 5165803 h 5165803"/>
              <a:gd name="connsiteX4" fmla="*/ 0 w 5472242"/>
              <a:gd name="connsiteY4" fmla="*/ 5143500 h 5165803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3698919 w 5472242"/>
              <a:gd name="connsiteY3" fmla="*/ 4942779 h 5143500"/>
              <a:gd name="connsiteX4" fmla="*/ 0 w 5472242"/>
              <a:gd name="connsiteY4" fmla="*/ 5143500 h 5143500"/>
              <a:gd name="connsiteX0" fmla="*/ 0 w 5472242"/>
              <a:gd name="connsiteY0" fmla="*/ 5143500 h 5150935"/>
              <a:gd name="connsiteX1" fmla="*/ 2747195 w 5472242"/>
              <a:gd name="connsiteY1" fmla="*/ 0 h 5150935"/>
              <a:gd name="connsiteX2" fmla="*/ 5472242 w 5472242"/>
              <a:gd name="connsiteY2" fmla="*/ 7434 h 5150935"/>
              <a:gd name="connsiteX3" fmla="*/ 4301085 w 5472242"/>
              <a:gd name="connsiteY3" fmla="*/ 5150935 h 5150935"/>
              <a:gd name="connsiteX4" fmla="*/ 0 w 5472242"/>
              <a:gd name="connsiteY4" fmla="*/ 5143500 h 5150935"/>
              <a:gd name="connsiteX0" fmla="*/ 0 w 4728828"/>
              <a:gd name="connsiteY0" fmla="*/ 5143500 h 5150935"/>
              <a:gd name="connsiteX1" fmla="*/ 2747195 w 4728828"/>
              <a:gd name="connsiteY1" fmla="*/ 0 h 5150935"/>
              <a:gd name="connsiteX2" fmla="*/ 4728828 w 4728828"/>
              <a:gd name="connsiteY2" fmla="*/ 223024 h 5150935"/>
              <a:gd name="connsiteX3" fmla="*/ 4301085 w 4728828"/>
              <a:gd name="connsiteY3" fmla="*/ 5150935 h 5150935"/>
              <a:gd name="connsiteX4" fmla="*/ 0 w 4728828"/>
              <a:gd name="connsiteY4" fmla="*/ 5143500 h 5150935"/>
              <a:gd name="connsiteX0" fmla="*/ 0 w 4342253"/>
              <a:gd name="connsiteY0" fmla="*/ 5173237 h 5180672"/>
              <a:gd name="connsiteX1" fmla="*/ 2747195 w 4342253"/>
              <a:gd name="connsiteY1" fmla="*/ 29737 h 5180672"/>
              <a:gd name="connsiteX2" fmla="*/ 4342253 w 4342253"/>
              <a:gd name="connsiteY2" fmla="*/ 0 h 5180672"/>
              <a:gd name="connsiteX3" fmla="*/ 4301085 w 4342253"/>
              <a:gd name="connsiteY3" fmla="*/ 5180672 h 5180672"/>
              <a:gd name="connsiteX4" fmla="*/ 0 w 4342253"/>
              <a:gd name="connsiteY4" fmla="*/ 5173237 h 5180672"/>
              <a:gd name="connsiteX0" fmla="*/ 0 w 4370700"/>
              <a:gd name="connsiteY0" fmla="*/ 5143500 h 5150935"/>
              <a:gd name="connsiteX1" fmla="*/ 2747195 w 4370700"/>
              <a:gd name="connsiteY1" fmla="*/ 0 h 5150935"/>
              <a:gd name="connsiteX2" fmla="*/ 4370700 w 4370700"/>
              <a:gd name="connsiteY2" fmla="*/ 190735 h 5150935"/>
              <a:gd name="connsiteX3" fmla="*/ 4301085 w 4370700"/>
              <a:gd name="connsiteY3" fmla="*/ 5150935 h 5150935"/>
              <a:gd name="connsiteX4" fmla="*/ 0 w 4370700"/>
              <a:gd name="connsiteY4" fmla="*/ 5143500 h 5150935"/>
              <a:gd name="connsiteX0" fmla="*/ 0 w 4370700"/>
              <a:gd name="connsiteY0" fmla="*/ 4965700 h 4973135"/>
              <a:gd name="connsiteX1" fmla="*/ 2647627 w 4370700"/>
              <a:gd name="connsiteY1" fmla="*/ 0 h 4973135"/>
              <a:gd name="connsiteX2" fmla="*/ 4370700 w 4370700"/>
              <a:gd name="connsiteY2" fmla="*/ 12935 h 4973135"/>
              <a:gd name="connsiteX3" fmla="*/ 4301085 w 4370700"/>
              <a:gd name="connsiteY3" fmla="*/ 4973135 h 4973135"/>
              <a:gd name="connsiteX4" fmla="*/ 0 w 4370700"/>
              <a:gd name="connsiteY4" fmla="*/ 4965700 h 4973135"/>
              <a:gd name="connsiteX0" fmla="*/ 0 w 4301085"/>
              <a:gd name="connsiteY0" fmla="*/ 4965700 h 4973135"/>
              <a:gd name="connsiteX1" fmla="*/ 2647627 w 4301085"/>
              <a:gd name="connsiteY1" fmla="*/ 0 h 4973135"/>
              <a:gd name="connsiteX2" fmla="*/ 3686714 w 4301085"/>
              <a:gd name="connsiteY2" fmla="*/ 261657 h 4973135"/>
              <a:gd name="connsiteX3" fmla="*/ 4301085 w 4301085"/>
              <a:gd name="connsiteY3" fmla="*/ 4973135 h 4973135"/>
              <a:gd name="connsiteX4" fmla="*/ 0 w 4301085"/>
              <a:gd name="connsiteY4" fmla="*/ 4965700 h 4973135"/>
              <a:gd name="connsiteX0" fmla="*/ 0 w 3686714"/>
              <a:gd name="connsiteY0" fmla="*/ 4965700 h 4965700"/>
              <a:gd name="connsiteX1" fmla="*/ 2647627 w 3686714"/>
              <a:gd name="connsiteY1" fmla="*/ 0 h 4965700"/>
              <a:gd name="connsiteX2" fmla="*/ 3686714 w 3686714"/>
              <a:gd name="connsiteY2" fmla="*/ 261657 h 4965700"/>
              <a:gd name="connsiteX3" fmla="*/ 3548010 w 3686714"/>
              <a:gd name="connsiteY3" fmla="*/ 4579325 h 4965700"/>
              <a:gd name="connsiteX4" fmla="*/ 0 w 3686714"/>
              <a:gd name="connsiteY4" fmla="*/ 4965700 h 4965700"/>
              <a:gd name="connsiteX0" fmla="*/ 0 w 4343065"/>
              <a:gd name="connsiteY0" fmla="*/ 4966583 h 4966583"/>
              <a:gd name="connsiteX1" fmla="*/ 2647627 w 4343065"/>
              <a:gd name="connsiteY1" fmla="*/ 883 h 4966583"/>
              <a:gd name="connsiteX2" fmla="*/ 4343065 w 4343065"/>
              <a:gd name="connsiteY2" fmla="*/ 0 h 4966583"/>
              <a:gd name="connsiteX3" fmla="*/ 3548010 w 4343065"/>
              <a:gd name="connsiteY3" fmla="*/ 4580208 h 4966583"/>
              <a:gd name="connsiteX4" fmla="*/ 0 w 4343065"/>
              <a:gd name="connsiteY4" fmla="*/ 4966583 h 4966583"/>
              <a:gd name="connsiteX0" fmla="*/ 0 w 4343065"/>
              <a:gd name="connsiteY0" fmla="*/ 4966583 h 4974018"/>
              <a:gd name="connsiteX1" fmla="*/ 2647627 w 4343065"/>
              <a:gd name="connsiteY1" fmla="*/ 883 h 4974018"/>
              <a:gd name="connsiteX2" fmla="*/ 4343065 w 4343065"/>
              <a:gd name="connsiteY2" fmla="*/ 0 h 4974018"/>
              <a:gd name="connsiteX3" fmla="*/ 4342539 w 4343065"/>
              <a:gd name="connsiteY3" fmla="*/ 4974018 h 4974018"/>
              <a:gd name="connsiteX4" fmla="*/ 0 w 4343065"/>
              <a:gd name="connsiteY4" fmla="*/ 4966583 h 4974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3065" h="4974018">
                <a:moveTo>
                  <a:pt x="0" y="4966583"/>
                </a:moveTo>
                <a:lnTo>
                  <a:pt x="2647627" y="883"/>
                </a:lnTo>
                <a:lnTo>
                  <a:pt x="4343065" y="0"/>
                </a:lnTo>
                <a:cubicBezTo>
                  <a:pt x="4342890" y="1658006"/>
                  <a:pt x="4342714" y="3316012"/>
                  <a:pt x="4342539" y="4974018"/>
                </a:cubicBezTo>
                <a:lnTo>
                  <a:pt x="0" y="4966583"/>
                </a:lnTo>
                <a:close/>
              </a:path>
            </a:pathLst>
          </a:custGeom>
          <a:solidFill>
            <a:schemeClr val="accent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35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851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878771C-6637-DB44-AA2C-798BBBCB48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67858" cy="5143500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6990EB-093A-1346-9FA2-EEBCBF0EB1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583"/>
          <a:stretch/>
        </p:blipFill>
        <p:spPr>
          <a:xfrm>
            <a:off x="6174090" y="434929"/>
            <a:ext cx="2993769" cy="3817756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10806" y="1003738"/>
            <a:ext cx="4445659" cy="7066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>
              <a:defRPr lang="en-US" sz="5400" b="0" i="0" dirty="0">
                <a:solidFill>
                  <a:schemeClr val="bg2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marL="0" lvl="0"/>
            <a:r>
              <a:rPr lang="en-CA" dirty="0"/>
              <a:t>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0128" y="1707265"/>
            <a:ext cx="4446338" cy="4537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lang="en-US" sz="2400" dirty="0">
                <a:solidFill>
                  <a:schemeClr val="bg2"/>
                </a:solidFill>
                <a:latin typeface="+mn-lt"/>
                <a:cs typeface="Segoe UI Light"/>
              </a:defRPr>
            </a:lvl1pPr>
          </a:lstStyle>
          <a:p>
            <a:pPr lvl="0"/>
            <a:r>
              <a:rPr lang="en-CA" dirty="0"/>
              <a:t>Subtitle</a:t>
            </a:r>
            <a:endParaRPr lang="en-US" dirty="0"/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C1A65FC1-100B-B44F-BE3D-AA9185B33F1C}"/>
              </a:ext>
            </a:extLst>
          </p:cNvPr>
          <p:cNvSpPr/>
          <p:nvPr userDrawn="1"/>
        </p:nvSpPr>
        <p:spPr>
          <a:xfrm rot="5400000" flipH="1">
            <a:off x="3929773" y="-94987"/>
            <a:ext cx="1318657" cy="9182382"/>
          </a:xfrm>
          <a:custGeom>
            <a:avLst/>
            <a:gdLst>
              <a:gd name="connsiteX0" fmla="*/ 0 w 4315938"/>
              <a:gd name="connsiteY0" fmla="*/ 9144002 h 9144002"/>
              <a:gd name="connsiteX1" fmla="*/ 1078985 w 4315938"/>
              <a:gd name="connsiteY1" fmla="*/ 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4315938"/>
              <a:gd name="connsiteY0" fmla="*/ 9144002 h 9144002"/>
              <a:gd name="connsiteX1" fmla="*/ 3066811 w 4315938"/>
              <a:gd name="connsiteY1" fmla="*/ 54864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1532981"/>
              <a:gd name="connsiteY0" fmla="*/ 8436336 h 9144002"/>
              <a:gd name="connsiteX1" fmla="*/ 283854 w 1532981"/>
              <a:gd name="connsiteY1" fmla="*/ 548640 h 9144002"/>
              <a:gd name="connsiteX2" fmla="*/ 1532981 w 1532981"/>
              <a:gd name="connsiteY2" fmla="*/ 0 h 9144002"/>
              <a:gd name="connsiteX3" fmla="*/ 453997 w 1532981"/>
              <a:gd name="connsiteY3" fmla="*/ 9144002 h 9144002"/>
              <a:gd name="connsiteX4" fmla="*/ 0 w 1532981"/>
              <a:gd name="connsiteY4" fmla="*/ 8436336 h 9144002"/>
              <a:gd name="connsiteX0" fmla="*/ 0 w 1413712"/>
              <a:gd name="connsiteY0" fmla="*/ 9167859 h 9167859"/>
              <a:gd name="connsiteX1" fmla="*/ 164585 w 1413712"/>
              <a:gd name="connsiteY1" fmla="*/ 548640 h 9167859"/>
              <a:gd name="connsiteX2" fmla="*/ 1413712 w 1413712"/>
              <a:gd name="connsiteY2" fmla="*/ 0 h 9167859"/>
              <a:gd name="connsiteX3" fmla="*/ 334728 w 1413712"/>
              <a:gd name="connsiteY3" fmla="*/ 9144002 h 9167859"/>
              <a:gd name="connsiteX4" fmla="*/ 0 w 1413712"/>
              <a:gd name="connsiteY4" fmla="*/ 9167859 h 9167859"/>
              <a:gd name="connsiteX0" fmla="*/ 2394 w 1416106"/>
              <a:gd name="connsiteY0" fmla="*/ 9191717 h 9191717"/>
              <a:gd name="connsiteX1" fmla="*/ 0 w 1416106"/>
              <a:gd name="connsiteY1" fmla="*/ 0 h 9191717"/>
              <a:gd name="connsiteX2" fmla="*/ 1416106 w 1416106"/>
              <a:gd name="connsiteY2" fmla="*/ 23858 h 9191717"/>
              <a:gd name="connsiteX3" fmla="*/ 337122 w 1416106"/>
              <a:gd name="connsiteY3" fmla="*/ 9167860 h 9191717"/>
              <a:gd name="connsiteX4" fmla="*/ 2394 w 1416106"/>
              <a:gd name="connsiteY4" fmla="*/ 9191717 h 9191717"/>
              <a:gd name="connsiteX0" fmla="*/ 154349 w 1416106"/>
              <a:gd name="connsiteY0" fmla="*/ 8989111 h 9167860"/>
              <a:gd name="connsiteX1" fmla="*/ 0 w 1416106"/>
              <a:gd name="connsiteY1" fmla="*/ 0 h 9167860"/>
              <a:gd name="connsiteX2" fmla="*/ 1416106 w 1416106"/>
              <a:gd name="connsiteY2" fmla="*/ 23858 h 9167860"/>
              <a:gd name="connsiteX3" fmla="*/ 337122 w 1416106"/>
              <a:gd name="connsiteY3" fmla="*/ 9167860 h 9167860"/>
              <a:gd name="connsiteX4" fmla="*/ 154349 w 1416106"/>
              <a:gd name="connsiteY4" fmla="*/ 8989111 h 9167860"/>
              <a:gd name="connsiteX0" fmla="*/ 103697 w 1416106"/>
              <a:gd name="connsiteY0" fmla="*/ 9170012 h 9170012"/>
              <a:gd name="connsiteX1" fmla="*/ 0 w 1416106"/>
              <a:gd name="connsiteY1" fmla="*/ 0 h 9170012"/>
              <a:gd name="connsiteX2" fmla="*/ 1416106 w 1416106"/>
              <a:gd name="connsiteY2" fmla="*/ 23858 h 9170012"/>
              <a:gd name="connsiteX3" fmla="*/ 337122 w 1416106"/>
              <a:gd name="connsiteY3" fmla="*/ 9167860 h 9170012"/>
              <a:gd name="connsiteX4" fmla="*/ 103697 w 1416106"/>
              <a:gd name="connsiteY4" fmla="*/ 9170012 h 9170012"/>
              <a:gd name="connsiteX0" fmla="*/ 0 w 1312409"/>
              <a:gd name="connsiteY0" fmla="*/ 9170014 h 9170014"/>
              <a:gd name="connsiteX1" fmla="*/ 55493 w 1312409"/>
              <a:gd name="connsiteY1" fmla="*/ 0 h 9170014"/>
              <a:gd name="connsiteX2" fmla="*/ 1312409 w 1312409"/>
              <a:gd name="connsiteY2" fmla="*/ 23860 h 9170014"/>
              <a:gd name="connsiteX3" fmla="*/ 233425 w 1312409"/>
              <a:gd name="connsiteY3" fmla="*/ 9167862 h 9170014"/>
              <a:gd name="connsiteX4" fmla="*/ 0 w 1312409"/>
              <a:gd name="connsiteY4" fmla="*/ 9170014 h 9170014"/>
              <a:gd name="connsiteX0" fmla="*/ 0 w 1312409"/>
              <a:gd name="connsiteY0" fmla="*/ 9162778 h 9162778"/>
              <a:gd name="connsiteX1" fmla="*/ 12078 w 1312409"/>
              <a:gd name="connsiteY1" fmla="*/ 0 h 9162778"/>
              <a:gd name="connsiteX2" fmla="*/ 1312409 w 1312409"/>
              <a:gd name="connsiteY2" fmla="*/ 16624 h 9162778"/>
              <a:gd name="connsiteX3" fmla="*/ 233425 w 1312409"/>
              <a:gd name="connsiteY3" fmla="*/ 9160626 h 9162778"/>
              <a:gd name="connsiteX4" fmla="*/ 0 w 1312409"/>
              <a:gd name="connsiteY4" fmla="*/ 9162778 h 9162778"/>
              <a:gd name="connsiteX0" fmla="*/ 2394 w 1314803"/>
              <a:gd name="connsiteY0" fmla="*/ 9155544 h 9155544"/>
              <a:gd name="connsiteX1" fmla="*/ 0 w 1314803"/>
              <a:gd name="connsiteY1" fmla="*/ 0 h 9155544"/>
              <a:gd name="connsiteX2" fmla="*/ 1314803 w 1314803"/>
              <a:gd name="connsiteY2" fmla="*/ 9390 h 9155544"/>
              <a:gd name="connsiteX3" fmla="*/ 235819 w 1314803"/>
              <a:gd name="connsiteY3" fmla="*/ 9153392 h 9155544"/>
              <a:gd name="connsiteX4" fmla="*/ 2394 w 1314803"/>
              <a:gd name="connsiteY4" fmla="*/ 9155544 h 915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4803" h="9155544">
                <a:moveTo>
                  <a:pt x="2394" y="9155544"/>
                </a:moveTo>
                <a:lnTo>
                  <a:pt x="0" y="0"/>
                </a:lnTo>
                <a:lnTo>
                  <a:pt x="1314803" y="9390"/>
                </a:lnTo>
                <a:lnTo>
                  <a:pt x="235819" y="9153392"/>
                </a:lnTo>
                <a:lnTo>
                  <a:pt x="2394" y="915554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69F4E3-9D43-ED46-87D3-2E91BA63C1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3273" y="4757852"/>
            <a:ext cx="581027" cy="23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803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arallelogram 53">
            <a:extLst>
              <a:ext uri="{FF2B5EF4-FFF2-40B4-BE49-F238E27FC236}">
                <a16:creationId xmlns:a16="http://schemas.microsoft.com/office/drawing/2014/main" id="{D5A75548-FCF0-634D-8D10-19488C75DFF0}"/>
              </a:ext>
            </a:extLst>
          </p:cNvPr>
          <p:cNvSpPr/>
          <p:nvPr userDrawn="1"/>
        </p:nvSpPr>
        <p:spPr>
          <a:xfrm rot="10800000" flipH="1" flipV="1">
            <a:off x="4197517" y="-25555"/>
            <a:ext cx="4975050" cy="5208702"/>
          </a:xfrm>
          <a:custGeom>
            <a:avLst/>
            <a:gdLst>
              <a:gd name="connsiteX0" fmla="*/ 0 w 7211832"/>
              <a:gd name="connsiteY0" fmla="*/ 5143500 h 5143500"/>
              <a:gd name="connsiteX1" fmla="*/ 2747195 w 7211832"/>
              <a:gd name="connsiteY1" fmla="*/ 0 h 5143500"/>
              <a:gd name="connsiteX2" fmla="*/ 7211832 w 7211832"/>
              <a:gd name="connsiteY2" fmla="*/ 0 h 5143500"/>
              <a:gd name="connsiteX3" fmla="*/ 4464637 w 7211832"/>
              <a:gd name="connsiteY3" fmla="*/ 5143500 h 5143500"/>
              <a:gd name="connsiteX4" fmla="*/ 0 w 7211832"/>
              <a:gd name="connsiteY4" fmla="*/ 5143500 h 5143500"/>
              <a:gd name="connsiteX0" fmla="*/ 0 w 5249218"/>
              <a:gd name="connsiteY0" fmla="*/ 5143500 h 5143500"/>
              <a:gd name="connsiteX1" fmla="*/ 2747195 w 5249218"/>
              <a:gd name="connsiteY1" fmla="*/ 0 h 5143500"/>
              <a:gd name="connsiteX2" fmla="*/ 5249218 w 5249218"/>
              <a:gd name="connsiteY2" fmla="*/ 0 h 5143500"/>
              <a:gd name="connsiteX3" fmla="*/ 4464637 w 5249218"/>
              <a:gd name="connsiteY3" fmla="*/ 5143500 h 5143500"/>
              <a:gd name="connsiteX4" fmla="*/ 0 w 5249218"/>
              <a:gd name="connsiteY4" fmla="*/ 5143500 h 5143500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4464637 w 5472242"/>
              <a:gd name="connsiteY3" fmla="*/ 5143500 h 5143500"/>
              <a:gd name="connsiteX4" fmla="*/ 0 w 5472242"/>
              <a:gd name="connsiteY4" fmla="*/ 5143500 h 5143500"/>
              <a:gd name="connsiteX0" fmla="*/ 0 w 5472242"/>
              <a:gd name="connsiteY0" fmla="*/ 5143500 h 5165803"/>
              <a:gd name="connsiteX1" fmla="*/ 2747195 w 5472242"/>
              <a:gd name="connsiteY1" fmla="*/ 0 h 5165803"/>
              <a:gd name="connsiteX2" fmla="*/ 5472242 w 5472242"/>
              <a:gd name="connsiteY2" fmla="*/ 7434 h 5165803"/>
              <a:gd name="connsiteX3" fmla="*/ 5468246 w 5472242"/>
              <a:gd name="connsiteY3" fmla="*/ 5165803 h 5165803"/>
              <a:gd name="connsiteX4" fmla="*/ 0 w 5472242"/>
              <a:gd name="connsiteY4" fmla="*/ 5143500 h 5165803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3698919 w 5472242"/>
              <a:gd name="connsiteY3" fmla="*/ 4942779 h 5143500"/>
              <a:gd name="connsiteX4" fmla="*/ 0 w 5472242"/>
              <a:gd name="connsiteY4" fmla="*/ 5143500 h 5143500"/>
              <a:gd name="connsiteX0" fmla="*/ 0 w 5472242"/>
              <a:gd name="connsiteY0" fmla="*/ 5143500 h 5150935"/>
              <a:gd name="connsiteX1" fmla="*/ 2747195 w 5472242"/>
              <a:gd name="connsiteY1" fmla="*/ 0 h 5150935"/>
              <a:gd name="connsiteX2" fmla="*/ 5472242 w 5472242"/>
              <a:gd name="connsiteY2" fmla="*/ 7434 h 5150935"/>
              <a:gd name="connsiteX3" fmla="*/ 4301085 w 5472242"/>
              <a:gd name="connsiteY3" fmla="*/ 5150935 h 5150935"/>
              <a:gd name="connsiteX4" fmla="*/ 0 w 5472242"/>
              <a:gd name="connsiteY4" fmla="*/ 5143500 h 5150935"/>
              <a:gd name="connsiteX0" fmla="*/ 0 w 4728828"/>
              <a:gd name="connsiteY0" fmla="*/ 5143500 h 5150935"/>
              <a:gd name="connsiteX1" fmla="*/ 2747195 w 4728828"/>
              <a:gd name="connsiteY1" fmla="*/ 0 h 5150935"/>
              <a:gd name="connsiteX2" fmla="*/ 4728828 w 4728828"/>
              <a:gd name="connsiteY2" fmla="*/ 223024 h 5150935"/>
              <a:gd name="connsiteX3" fmla="*/ 4301085 w 4728828"/>
              <a:gd name="connsiteY3" fmla="*/ 5150935 h 5150935"/>
              <a:gd name="connsiteX4" fmla="*/ 0 w 4728828"/>
              <a:gd name="connsiteY4" fmla="*/ 5143500 h 5150935"/>
              <a:gd name="connsiteX0" fmla="*/ 0 w 4342253"/>
              <a:gd name="connsiteY0" fmla="*/ 5173237 h 5180672"/>
              <a:gd name="connsiteX1" fmla="*/ 2747195 w 4342253"/>
              <a:gd name="connsiteY1" fmla="*/ 29737 h 5180672"/>
              <a:gd name="connsiteX2" fmla="*/ 4342253 w 4342253"/>
              <a:gd name="connsiteY2" fmla="*/ 0 h 5180672"/>
              <a:gd name="connsiteX3" fmla="*/ 4301085 w 4342253"/>
              <a:gd name="connsiteY3" fmla="*/ 5180672 h 5180672"/>
              <a:gd name="connsiteX4" fmla="*/ 0 w 4342253"/>
              <a:gd name="connsiteY4" fmla="*/ 5173237 h 5180672"/>
              <a:gd name="connsiteX0" fmla="*/ 0 w 4370700"/>
              <a:gd name="connsiteY0" fmla="*/ 5143500 h 5150935"/>
              <a:gd name="connsiteX1" fmla="*/ 2747195 w 4370700"/>
              <a:gd name="connsiteY1" fmla="*/ 0 h 5150935"/>
              <a:gd name="connsiteX2" fmla="*/ 4370700 w 4370700"/>
              <a:gd name="connsiteY2" fmla="*/ 190735 h 5150935"/>
              <a:gd name="connsiteX3" fmla="*/ 4301085 w 4370700"/>
              <a:gd name="connsiteY3" fmla="*/ 5150935 h 5150935"/>
              <a:gd name="connsiteX4" fmla="*/ 0 w 4370700"/>
              <a:gd name="connsiteY4" fmla="*/ 5143500 h 5150935"/>
              <a:gd name="connsiteX0" fmla="*/ 0 w 4370700"/>
              <a:gd name="connsiteY0" fmla="*/ 4965700 h 4973135"/>
              <a:gd name="connsiteX1" fmla="*/ 2647627 w 4370700"/>
              <a:gd name="connsiteY1" fmla="*/ 0 h 4973135"/>
              <a:gd name="connsiteX2" fmla="*/ 4370700 w 4370700"/>
              <a:gd name="connsiteY2" fmla="*/ 12935 h 4973135"/>
              <a:gd name="connsiteX3" fmla="*/ 4301085 w 4370700"/>
              <a:gd name="connsiteY3" fmla="*/ 4973135 h 4973135"/>
              <a:gd name="connsiteX4" fmla="*/ 0 w 4370700"/>
              <a:gd name="connsiteY4" fmla="*/ 4965700 h 4973135"/>
              <a:gd name="connsiteX0" fmla="*/ 0 w 4301085"/>
              <a:gd name="connsiteY0" fmla="*/ 4965700 h 4973135"/>
              <a:gd name="connsiteX1" fmla="*/ 2647627 w 4301085"/>
              <a:gd name="connsiteY1" fmla="*/ 0 h 4973135"/>
              <a:gd name="connsiteX2" fmla="*/ 3686714 w 4301085"/>
              <a:gd name="connsiteY2" fmla="*/ 261657 h 4973135"/>
              <a:gd name="connsiteX3" fmla="*/ 4301085 w 4301085"/>
              <a:gd name="connsiteY3" fmla="*/ 4973135 h 4973135"/>
              <a:gd name="connsiteX4" fmla="*/ 0 w 4301085"/>
              <a:gd name="connsiteY4" fmla="*/ 4965700 h 4973135"/>
              <a:gd name="connsiteX0" fmla="*/ 0 w 3686714"/>
              <a:gd name="connsiteY0" fmla="*/ 4965700 h 4965700"/>
              <a:gd name="connsiteX1" fmla="*/ 2647627 w 3686714"/>
              <a:gd name="connsiteY1" fmla="*/ 0 h 4965700"/>
              <a:gd name="connsiteX2" fmla="*/ 3686714 w 3686714"/>
              <a:gd name="connsiteY2" fmla="*/ 261657 h 4965700"/>
              <a:gd name="connsiteX3" fmla="*/ 3548010 w 3686714"/>
              <a:gd name="connsiteY3" fmla="*/ 4579325 h 4965700"/>
              <a:gd name="connsiteX4" fmla="*/ 0 w 3686714"/>
              <a:gd name="connsiteY4" fmla="*/ 4965700 h 4965700"/>
              <a:gd name="connsiteX0" fmla="*/ 0 w 4343065"/>
              <a:gd name="connsiteY0" fmla="*/ 4966583 h 4966583"/>
              <a:gd name="connsiteX1" fmla="*/ 2647627 w 4343065"/>
              <a:gd name="connsiteY1" fmla="*/ 883 h 4966583"/>
              <a:gd name="connsiteX2" fmla="*/ 4343065 w 4343065"/>
              <a:gd name="connsiteY2" fmla="*/ 0 h 4966583"/>
              <a:gd name="connsiteX3" fmla="*/ 3548010 w 4343065"/>
              <a:gd name="connsiteY3" fmla="*/ 4580208 h 4966583"/>
              <a:gd name="connsiteX4" fmla="*/ 0 w 4343065"/>
              <a:gd name="connsiteY4" fmla="*/ 4966583 h 4966583"/>
              <a:gd name="connsiteX0" fmla="*/ 0 w 4343065"/>
              <a:gd name="connsiteY0" fmla="*/ 4966583 h 4974018"/>
              <a:gd name="connsiteX1" fmla="*/ 2647627 w 4343065"/>
              <a:gd name="connsiteY1" fmla="*/ 883 h 4974018"/>
              <a:gd name="connsiteX2" fmla="*/ 4343065 w 4343065"/>
              <a:gd name="connsiteY2" fmla="*/ 0 h 4974018"/>
              <a:gd name="connsiteX3" fmla="*/ 4342539 w 4343065"/>
              <a:gd name="connsiteY3" fmla="*/ 4974018 h 4974018"/>
              <a:gd name="connsiteX4" fmla="*/ 0 w 4343065"/>
              <a:gd name="connsiteY4" fmla="*/ 4966583 h 4974018"/>
              <a:gd name="connsiteX0" fmla="*/ 0 w 4343065"/>
              <a:gd name="connsiteY0" fmla="*/ 4972608 h 4980043"/>
              <a:gd name="connsiteX1" fmla="*/ 1569832 w 4343065"/>
              <a:gd name="connsiteY1" fmla="*/ 0 h 4980043"/>
              <a:gd name="connsiteX2" fmla="*/ 4343065 w 4343065"/>
              <a:gd name="connsiteY2" fmla="*/ 6025 h 4980043"/>
              <a:gd name="connsiteX3" fmla="*/ 4342539 w 4343065"/>
              <a:gd name="connsiteY3" fmla="*/ 4980043 h 4980043"/>
              <a:gd name="connsiteX4" fmla="*/ 0 w 4343065"/>
              <a:gd name="connsiteY4" fmla="*/ 4972608 h 4980043"/>
              <a:gd name="connsiteX0" fmla="*/ 0 w 4723057"/>
              <a:gd name="connsiteY0" fmla="*/ 4972608 h 4980043"/>
              <a:gd name="connsiteX1" fmla="*/ 1569832 w 4723057"/>
              <a:gd name="connsiteY1" fmla="*/ 0 h 4980043"/>
              <a:gd name="connsiteX2" fmla="*/ 4723057 w 4723057"/>
              <a:gd name="connsiteY2" fmla="*/ 19843 h 4980043"/>
              <a:gd name="connsiteX3" fmla="*/ 4342539 w 4723057"/>
              <a:gd name="connsiteY3" fmla="*/ 4980043 h 4980043"/>
              <a:gd name="connsiteX4" fmla="*/ 0 w 4723057"/>
              <a:gd name="connsiteY4" fmla="*/ 4972608 h 4980043"/>
              <a:gd name="connsiteX0" fmla="*/ 0 w 4736350"/>
              <a:gd name="connsiteY0" fmla="*/ 4972608 h 4972608"/>
              <a:gd name="connsiteX1" fmla="*/ 1569832 w 4736350"/>
              <a:gd name="connsiteY1" fmla="*/ 0 h 4972608"/>
              <a:gd name="connsiteX2" fmla="*/ 4723057 w 4736350"/>
              <a:gd name="connsiteY2" fmla="*/ 19843 h 4972608"/>
              <a:gd name="connsiteX3" fmla="*/ 4736349 w 4736350"/>
              <a:gd name="connsiteY3" fmla="*/ 4959317 h 4972608"/>
              <a:gd name="connsiteX4" fmla="*/ 0 w 4736350"/>
              <a:gd name="connsiteY4" fmla="*/ 4972608 h 4972608"/>
              <a:gd name="connsiteX0" fmla="*/ 0 w 4736350"/>
              <a:gd name="connsiteY0" fmla="*/ 4958790 h 4958790"/>
              <a:gd name="connsiteX1" fmla="*/ 1362564 w 4736350"/>
              <a:gd name="connsiteY1" fmla="*/ 0 h 4958790"/>
              <a:gd name="connsiteX2" fmla="*/ 4723057 w 4736350"/>
              <a:gd name="connsiteY2" fmla="*/ 6025 h 4958790"/>
              <a:gd name="connsiteX3" fmla="*/ 4736349 w 4736350"/>
              <a:gd name="connsiteY3" fmla="*/ 4945499 h 4958790"/>
              <a:gd name="connsiteX4" fmla="*/ 0 w 4736350"/>
              <a:gd name="connsiteY4" fmla="*/ 4958790 h 4958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36350" h="4958790">
                <a:moveTo>
                  <a:pt x="0" y="4958790"/>
                </a:moveTo>
                <a:lnTo>
                  <a:pt x="1362564" y="0"/>
                </a:lnTo>
                <a:lnTo>
                  <a:pt x="4723057" y="6025"/>
                </a:lnTo>
                <a:cubicBezTo>
                  <a:pt x="4722882" y="1664031"/>
                  <a:pt x="4736524" y="3287493"/>
                  <a:pt x="4736349" y="4945499"/>
                </a:cubicBezTo>
                <a:lnTo>
                  <a:pt x="0" y="495879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8394" y="2480537"/>
            <a:ext cx="3248526" cy="470928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dirty="0"/>
              <a:t>Speaker Name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498566" y="2944540"/>
            <a:ext cx="3248025" cy="405685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23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5819505" y="1136067"/>
            <a:ext cx="2947125" cy="26883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Biography Point One</a:t>
            </a:r>
          </a:p>
        </p:txBody>
      </p:sp>
      <p:sp>
        <p:nvSpPr>
          <p:cNvPr id="39" name="Picture Placeholder 38"/>
          <p:cNvSpPr>
            <a:spLocks noGrp="1"/>
          </p:cNvSpPr>
          <p:nvPr>
            <p:ph type="pic" sz="quarter" idx="12" hasCustomPrompt="1"/>
          </p:nvPr>
        </p:nvSpPr>
        <p:spPr>
          <a:xfrm>
            <a:off x="498394" y="644768"/>
            <a:ext cx="1443038" cy="1443037"/>
          </a:xfrm>
          <a:prstGeom prst="ellipse">
            <a:avLst/>
          </a:prstGeom>
          <a:solidFill>
            <a:schemeClr val="bg2">
              <a:lumMod val="95000"/>
            </a:schemeClr>
          </a:solidFill>
        </p:spPr>
        <p:txBody>
          <a:bodyPr anchor="ctr"/>
          <a:lstStyle>
            <a:lvl1pPr algn="ctr">
              <a:defRPr sz="1050"/>
            </a:lvl1pPr>
          </a:lstStyle>
          <a:p>
            <a:r>
              <a:rPr lang="en-US" dirty="0"/>
              <a:t>PLACE YOUR PHOTO HERE</a:t>
            </a:r>
          </a:p>
        </p:txBody>
      </p:sp>
      <p:sp>
        <p:nvSpPr>
          <p:cNvPr id="40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5819505" y="1405376"/>
            <a:ext cx="2947125" cy="59451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05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41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5819505" y="2256323"/>
            <a:ext cx="2947125" cy="26883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Biography Point Two</a:t>
            </a:r>
          </a:p>
        </p:txBody>
      </p:sp>
      <p:sp>
        <p:nvSpPr>
          <p:cNvPr id="42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5819505" y="2525632"/>
            <a:ext cx="2947125" cy="59451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05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43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819505" y="3360045"/>
            <a:ext cx="2947125" cy="26883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Biography Point Three</a:t>
            </a:r>
          </a:p>
        </p:txBody>
      </p:sp>
      <p:sp>
        <p:nvSpPr>
          <p:cNvPr id="44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819505" y="3629354"/>
            <a:ext cx="2947125" cy="59451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05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18" hasCustomPrompt="1"/>
          </p:nvPr>
        </p:nvSpPr>
        <p:spPr>
          <a:xfrm>
            <a:off x="882038" y="3484159"/>
            <a:ext cx="869950" cy="261938"/>
          </a:xfrm>
        </p:spPr>
        <p:txBody>
          <a:bodyPr/>
          <a:lstStyle>
            <a:lvl1pPr marL="0" algn="l" defTabSz="914400" rtl="0" eaLnBrk="1" latinLnBrk="0" hangingPunct="1">
              <a:defRPr lang="en-US" sz="11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1100" dirty="0">
                <a:solidFill>
                  <a:schemeClr val="accent1"/>
                </a:solidFill>
              </a:rPr>
              <a:t>/</a:t>
            </a:r>
            <a:r>
              <a:rPr lang="en-US" sz="1100" dirty="0" err="1">
                <a:solidFill>
                  <a:schemeClr val="accent1"/>
                </a:solidFill>
              </a:rPr>
              <a:t>yourname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50" name="Text Placeholder 48"/>
          <p:cNvSpPr>
            <a:spLocks noGrp="1"/>
          </p:cNvSpPr>
          <p:nvPr>
            <p:ph type="body" sz="quarter" idx="19" hasCustomPrompt="1"/>
          </p:nvPr>
        </p:nvSpPr>
        <p:spPr>
          <a:xfrm>
            <a:off x="884503" y="3868788"/>
            <a:ext cx="1035158" cy="261938"/>
          </a:xfrm>
        </p:spPr>
        <p:txBody>
          <a:bodyPr/>
          <a:lstStyle>
            <a:lvl1pPr marL="0" algn="l" defTabSz="914400" rtl="0" eaLnBrk="1" latinLnBrk="0" hangingPunct="1">
              <a:defRPr lang="en-US" sz="11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1100">
                <a:solidFill>
                  <a:schemeClr val="accent1"/>
                </a:solidFill>
              </a:rPr>
              <a:t>@</a:t>
            </a:r>
            <a:r>
              <a:rPr lang="en-US" sz="1100" dirty="0" err="1">
                <a:solidFill>
                  <a:schemeClr val="accent1"/>
                </a:solidFill>
              </a:rPr>
              <a:t>yourhandle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51" name="Text Placeholder 48"/>
          <p:cNvSpPr>
            <a:spLocks noGrp="1"/>
          </p:cNvSpPr>
          <p:nvPr>
            <p:ph type="body" sz="quarter" idx="20" hasCustomPrompt="1"/>
          </p:nvPr>
        </p:nvSpPr>
        <p:spPr>
          <a:xfrm>
            <a:off x="881085" y="4243501"/>
            <a:ext cx="869950" cy="261938"/>
          </a:xfrm>
        </p:spPr>
        <p:txBody>
          <a:bodyPr/>
          <a:lstStyle>
            <a:lvl1pPr marL="0" algn="l" defTabSz="914400" rtl="0" eaLnBrk="1" latinLnBrk="0" hangingPunct="1">
              <a:defRPr lang="en-US" sz="11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1100" dirty="0" err="1">
                <a:solidFill>
                  <a:schemeClr val="accent1"/>
                </a:solidFill>
              </a:rPr>
              <a:t>yourname</a:t>
            </a:r>
            <a:endParaRPr lang="en-US" sz="11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360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81619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A1720C6-9EC5-5B49-BD0B-1B3A05E33222}"/>
              </a:ext>
            </a:extLst>
          </p:cNvPr>
          <p:cNvGrpSpPr/>
          <p:nvPr userDrawn="1"/>
        </p:nvGrpSpPr>
        <p:grpSpPr>
          <a:xfrm>
            <a:off x="-197851" y="4005943"/>
            <a:ext cx="1105586" cy="1123044"/>
            <a:chOff x="-304882" y="3583735"/>
            <a:chExt cx="1397665" cy="1419734"/>
          </a:xfrm>
        </p:grpSpPr>
        <p:sp>
          <p:nvSpPr>
            <p:cNvPr id="10" name="Parallelogram 3">
              <a:extLst>
                <a:ext uri="{FF2B5EF4-FFF2-40B4-BE49-F238E27FC236}">
                  <a16:creationId xmlns:a16="http://schemas.microsoft.com/office/drawing/2014/main" id="{1F4DF1DE-806D-CE4D-A08F-B90FEC93E896}"/>
                </a:ext>
              </a:extLst>
            </p:cNvPr>
            <p:cNvSpPr/>
            <p:nvPr userDrawn="1"/>
          </p:nvSpPr>
          <p:spPr>
            <a:xfrm>
              <a:off x="59764" y="4257344"/>
              <a:ext cx="672205" cy="746125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2205" h="746125">
                  <a:moveTo>
                    <a:pt x="0" y="746125"/>
                  </a:moveTo>
                  <a:lnTo>
                    <a:pt x="423863" y="0"/>
                  </a:lnTo>
                  <a:lnTo>
                    <a:pt x="672205" y="0"/>
                  </a:lnTo>
                  <a:lnTo>
                    <a:pt x="241993" y="746125"/>
                  </a:lnTo>
                  <a:lnTo>
                    <a:pt x="0" y="7461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Parallelogram 3">
              <a:extLst>
                <a:ext uri="{FF2B5EF4-FFF2-40B4-BE49-F238E27FC236}">
                  <a16:creationId xmlns:a16="http://schemas.microsoft.com/office/drawing/2014/main" id="{BBB81A52-1DCC-8641-8DC8-9BF37FB7CE8E}"/>
                </a:ext>
              </a:extLst>
            </p:cNvPr>
            <p:cNvSpPr/>
            <p:nvPr userDrawn="1"/>
          </p:nvSpPr>
          <p:spPr>
            <a:xfrm>
              <a:off x="572977" y="3583735"/>
              <a:ext cx="519806" cy="476250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  <a:gd name="connsiteX0" fmla="*/ 0 w 589655"/>
                <a:gd name="connsiteY0" fmla="*/ 746125 h 746125"/>
                <a:gd name="connsiteX1" fmla="*/ 423863 w 589655"/>
                <a:gd name="connsiteY1" fmla="*/ 0 h 746125"/>
                <a:gd name="connsiteX2" fmla="*/ 589655 w 589655"/>
                <a:gd name="connsiteY2" fmla="*/ 146050 h 746125"/>
                <a:gd name="connsiteX3" fmla="*/ 241993 w 589655"/>
                <a:gd name="connsiteY3" fmla="*/ 746125 h 746125"/>
                <a:gd name="connsiteX4" fmla="*/ 0 w 589655"/>
                <a:gd name="connsiteY4" fmla="*/ 746125 h 746125"/>
                <a:gd name="connsiteX0" fmla="*/ 0 w 589655"/>
                <a:gd name="connsiteY0" fmla="*/ 600075 h 600075"/>
                <a:gd name="connsiteX1" fmla="*/ 334963 w 589655"/>
                <a:gd name="connsiteY1" fmla="*/ 3175 h 600075"/>
                <a:gd name="connsiteX2" fmla="*/ 589655 w 589655"/>
                <a:gd name="connsiteY2" fmla="*/ 0 h 600075"/>
                <a:gd name="connsiteX3" fmla="*/ 241993 w 589655"/>
                <a:gd name="connsiteY3" fmla="*/ 600075 h 600075"/>
                <a:gd name="connsiteX4" fmla="*/ 0 w 589655"/>
                <a:gd name="connsiteY4" fmla="*/ 600075 h 600075"/>
                <a:gd name="connsiteX0" fmla="*/ 0 w 589655"/>
                <a:gd name="connsiteY0" fmla="*/ 600075 h 600075"/>
                <a:gd name="connsiteX1" fmla="*/ 265113 w 589655"/>
                <a:gd name="connsiteY1" fmla="*/ 123825 h 600075"/>
                <a:gd name="connsiteX2" fmla="*/ 589655 w 589655"/>
                <a:gd name="connsiteY2" fmla="*/ 0 h 600075"/>
                <a:gd name="connsiteX3" fmla="*/ 241993 w 589655"/>
                <a:gd name="connsiteY3" fmla="*/ 600075 h 600075"/>
                <a:gd name="connsiteX4" fmla="*/ 0 w 589655"/>
                <a:gd name="connsiteY4" fmla="*/ 600075 h 600075"/>
                <a:gd name="connsiteX0" fmla="*/ 0 w 526155"/>
                <a:gd name="connsiteY0" fmla="*/ 485775 h 485775"/>
                <a:gd name="connsiteX1" fmla="*/ 265113 w 526155"/>
                <a:gd name="connsiteY1" fmla="*/ 9525 h 485775"/>
                <a:gd name="connsiteX2" fmla="*/ 526155 w 526155"/>
                <a:gd name="connsiteY2" fmla="*/ 0 h 485775"/>
                <a:gd name="connsiteX3" fmla="*/ 241993 w 526155"/>
                <a:gd name="connsiteY3" fmla="*/ 485775 h 485775"/>
                <a:gd name="connsiteX4" fmla="*/ 0 w 526155"/>
                <a:gd name="connsiteY4" fmla="*/ 485775 h 485775"/>
                <a:gd name="connsiteX0" fmla="*/ 0 w 519805"/>
                <a:gd name="connsiteY0" fmla="*/ 476250 h 476250"/>
                <a:gd name="connsiteX1" fmla="*/ 265113 w 519805"/>
                <a:gd name="connsiteY1" fmla="*/ 0 h 476250"/>
                <a:gd name="connsiteX2" fmla="*/ 519805 w 519805"/>
                <a:gd name="connsiteY2" fmla="*/ 3175 h 476250"/>
                <a:gd name="connsiteX3" fmla="*/ 241993 w 519805"/>
                <a:gd name="connsiteY3" fmla="*/ 476250 h 476250"/>
                <a:gd name="connsiteX4" fmla="*/ 0 w 519805"/>
                <a:gd name="connsiteY4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9805" h="476250">
                  <a:moveTo>
                    <a:pt x="0" y="476250"/>
                  </a:moveTo>
                  <a:lnTo>
                    <a:pt x="265113" y="0"/>
                  </a:lnTo>
                  <a:lnTo>
                    <a:pt x="519805" y="3175"/>
                  </a:lnTo>
                  <a:lnTo>
                    <a:pt x="241993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Parallelogram 3">
              <a:extLst>
                <a:ext uri="{FF2B5EF4-FFF2-40B4-BE49-F238E27FC236}">
                  <a16:creationId xmlns:a16="http://schemas.microsoft.com/office/drawing/2014/main" id="{62ACCD8A-764D-7247-B2AF-F4D83EA3A4E3}"/>
                </a:ext>
              </a:extLst>
            </p:cNvPr>
            <p:cNvSpPr/>
            <p:nvPr userDrawn="1"/>
          </p:nvSpPr>
          <p:spPr>
            <a:xfrm>
              <a:off x="-304882" y="3963850"/>
              <a:ext cx="672205" cy="746125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2205" h="746125">
                  <a:moveTo>
                    <a:pt x="0" y="746125"/>
                  </a:moveTo>
                  <a:lnTo>
                    <a:pt x="423863" y="0"/>
                  </a:lnTo>
                  <a:lnTo>
                    <a:pt x="672205" y="0"/>
                  </a:lnTo>
                  <a:lnTo>
                    <a:pt x="241993" y="746125"/>
                  </a:lnTo>
                  <a:lnTo>
                    <a:pt x="0" y="746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22028" y="1939956"/>
            <a:ext cx="8242300" cy="1964387"/>
          </a:xfrm>
        </p:spPr>
        <p:txBody>
          <a:bodyPr>
            <a:noAutofit/>
          </a:bodyPr>
          <a:lstStyle>
            <a:lvl1pPr marL="231775" marR="0" indent="-231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charset="0"/>
              <a:buChar char="•"/>
              <a:tabLst/>
              <a:defRPr sz="1800" b="0" i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2pPr>
            <a:lvl3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3pPr>
            <a:lvl4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4pPr>
            <a:lvl5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4" name="Content Placeholder 13"/>
          <p:cNvSpPr>
            <a:spLocks noGrp="1"/>
          </p:cNvSpPr>
          <p:nvPr>
            <p:ph sz="quarter" idx="11"/>
          </p:nvPr>
        </p:nvSpPr>
        <p:spPr>
          <a:xfrm>
            <a:off x="322028" y="909249"/>
            <a:ext cx="8242300" cy="42959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charset="0"/>
              <a:buNone/>
              <a:tabLst/>
              <a:defRPr sz="200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2pPr>
            <a:lvl3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3pPr>
            <a:lvl4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4pPr>
            <a:lvl5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Parallelogram 1">
            <a:extLst>
              <a:ext uri="{FF2B5EF4-FFF2-40B4-BE49-F238E27FC236}">
                <a16:creationId xmlns:a16="http://schemas.microsoft.com/office/drawing/2014/main" id="{A65906D3-1405-3D4A-BDD2-854EDA79FE26}"/>
              </a:ext>
            </a:extLst>
          </p:cNvPr>
          <p:cNvSpPr/>
          <p:nvPr userDrawn="1"/>
        </p:nvSpPr>
        <p:spPr>
          <a:xfrm rot="5400000" flipH="1">
            <a:off x="3863947" y="-141123"/>
            <a:ext cx="1416106" cy="9191717"/>
          </a:xfrm>
          <a:custGeom>
            <a:avLst/>
            <a:gdLst>
              <a:gd name="connsiteX0" fmla="*/ 0 w 4315938"/>
              <a:gd name="connsiteY0" fmla="*/ 9144002 h 9144002"/>
              <a:gd name="connsiteX1" fmla="*/ 1078985 w 4315938"/>
              <a:gd name="connsiteY1" fmla="*/ 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4315938"/>
              <a:gd name="connsiteY0" fmla="*/ 9144002 h 9144002"/>
              <a:gd name="connsiteX1" fmla="*/ 3066811 w 4315938"/>
              <a:gd name="connsiteY1" fmla="*/ 54864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1532981"/>
              <a:gd name="connsiteY0" fmla="*/ 8436336 h 9144002"/>
              <a:gd name="connsiteX1" fmla="*/ 283854 w 1532981"/>
              <a:gd name="connsiteY1" fmla="*/ 548640 h 9144002"/>
              <a:gd name="connsiteX2" fmla="*/ 1532981 w 1532981"/>
              <a:gd name="connsiteY2" fmla="*/ 0 h 9144002"/>
              <a:gd name="connsiteX3" fmla="*/ 453997 w 1532981"/>
              <a:gd name="connsiteY3" fmla="*/ 9144002 h 9144002"/>
              <a:gd name="connsiteX4" fmla="*/ 0 w 1532981"/>
              <a:gd name="connsiteY4" fmla="*/ 8436336 h 9144002"/>
              <a:gd name="connsiteX0" fmla="*/ 0 w 1413712"/>
              <a:gd name="connsiteY0" fmla="*/ 9167859 h 9167859"/>
              <a:gd name="connsiteX1" fmla="*/ 164585 w 1413712"/>
              <a:gd name="connsiteY1" fmla="*/ 548640 h 9167859"/>
              <a:gd name="connsiteX2" fmla="*/ 1413712 w 1413712"/>
              <a:gd name="connsiteY2" fmla="*/ 0 h 9167859"/>
              <a:gd name="connsiteX3" fmla="*/ 334728 w 1413712"/>
              <a:gd name="connsiteY3" fmla="*/ 9144002 h 9167859"/>
              <a:gd name="connsiteX4" fmla="*/ 0 w 1413712"/>
              <a:gd name="connsiteY4" fmla="*/ 9167859 h 9167859"/>
              <a:gd name="connsiteX0" fmla="*/ 2394 w 1416106"/>
              <a:gd name="connsiteY0" fmla="*/ 9191717 h 9191717"/>
              <a:gd name="connsiteX1" fmla="*/ 0 w 1416106"/>
              <a:gd name="connsiteY1" fmla="*/ 0 h 9191717"/>
              <a:gd name="connsiteX2" fmla="*/ 1416106 w 1416106"/>
              <a:gd name="connsiteY2" fmla="*/ 23858 h 9191717"/>
              <a:gd name="connsiteX3" fmla="*/ 337122 w 1416106"/>
              <a:gd name="connsiteY3" fmla="*/ 9167860 h 9191717"/>
              <a:gd name="connsiteX4" fmla="*/ 2394 w 1416106"/>
              <a:gd name="connsiteY4" fmla="*/ 9191717 h 919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6106" h="9191717">
                <a:moveTo>
                  <a:pt x="2394" y="9191717"/>
                </a:moveTo>
                <a:lnTo>
                  <a:pt x="0" y="0"/>
                </a:lnTo>
                <a:lnTo>
                  <a:pt x="1416106" y="23858"/>
                </a:lnTo>
                <a:lnTo>
                  <a:pt x="337122" y="9167860"/>
                </a:lnTo>
                <a:lnTo>
                  <a:pt x="2394" y="91917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0F789D-0EB1-3543-B743-434CD290FC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9183" y="4731657"/>
            <a:ext cx="700645" cy="2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569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Titles are set 36pt Segoe UI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322028" y="1505141"/>
            <a:ext cx="8261350" cy="448355"/>
          </a:xfrm>
        </p:spPr>
        <p:txBody>
          <a:bodyPr anchor="b"/>
          <a:lstStyle>
            <a:lvl1pPr marL="0" indent="0">
              <a:buNone/>
              <a:defRPr sz="2800" b="0" i="0">
                <a:solidFill>
                  <a:schemeClr val="accent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Heading One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22028" y="1952028"/>
            <a:ext cx="8261350" cy="40710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Body content, 16pt Segoe UI (gray)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322028" y="2536420"/>
            <a:ext cx="8261350" cy="448355"/>
          </a:xfrm>
        </p:spPr>
        <p:txBody>
          <a:bodyPr anchor="b"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+mn-lt"/>
                <a:ea typeface="Segoe UI Light" charset="0"/>
                <a:cs typeface="Segoe UI Light" charset="0"/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Heading Two Style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322028" y="2983308"/>
            <a:ext cx="8261350" cy="40710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Body content, 16pt Segoe UI (gray)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322028" y="3540197"/>
            <a:ext cx="8261350" cy="448355"/>
          </a:xfrm>
        </p:spPr>
        <p:txBody>
          <a:bodyPr anchor="b"/>
          <a:lstStyle>
            <a:lvl1pPr marL="0" indent="0">
              <a:buNone/>
              <a:defRPr sz="1400" b="1" i="0">
                <a:solidFill>
                  <a:schemeClr val="accent3"/>
                </a:solidFill>
                <a:latin typeface="+mn-lt"/>
                <a:ea typeface="Segoe UI Light" charset="0"/>
                <a:cs typeface="Segoe UI Light" charset="0"/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HEADING THREE STYLE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322028" y="3987085"/>
            <a:ext cx="8261350" cy="40710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Body content, 16pt Segoe UI (gray)</a:t>
            </a:r>
          </a:p>
        </p:txBody>
      </p:sp>
    </p:spTree>
    <p:extLst>
      <p:ext uri="{BB962C8B-B14F-4D97-AF65-F5344CB8AC3E}">
        <p14:creationId xmlns:p14="http://schemas.microsoft.com/office/powerpoint/2010/main" val="18344184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316286" y="1760667"/>
            <a:ext cx="3680532" cy="390525"/>
          </a:xfr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buNone/>
              <a:defRPr lang="en-US" sz="2000" b="0" i="0" kern="1200" dirty="0">
                <a:solidFill>
                  <a:schemeClr val="accent3"/>
                </a:solidFill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 dirty="0"/>
              <a:t>Title Here</a:t>
            </a:r>
          </a:p>
        </p:txBody>
      </p:sp>
      <p:sp>
        <p:nvSpPr>
          <p:cNvPr id="10" name="Text Placeholder 30"/>
          <p:cNvSpPr>
            <a:spLocks noGrp="1"/>
          </p:cNvSpPr>
          <p:nvPr>
            <p:ph type="body" sz="quarter" idx="14" hasCustomPrompt="1"/>
          </p:nvPr>
        </p:nvSpPr>
        <p:spPr>
          <a:xfrm>
            <a:off x="4871096" y="1760667"/>
            <a:ext cx="3680532" cy="390525"/>
          </a:xfr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buNone/>
              <a:defRPr lang="en-US" sz="2000" b="0" i="0" kern="1200" dirty="0">
                <a:solidFill>
                  <a:schemeClr val="accent3"/>
                </a:solidFill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 dirty="0"/>
              <a:t>Title Here</a:t>
            </a:r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316285" y="2212351"/>
            <a:ext cx="3680532" cy="24511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4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871095" y="2212351"/>
            <a:ext cx="3680532" cy="24511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33417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65F210F2-521B-6741-B975-50EF2D4EC1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6286" y="1760667"/>
            <a:ext cx="2601844" cy="390525"/>
          </a:xfr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buNone/>
              <a:defRPr lang="en-US" sz="2000" b="0" i="0" kern="1200" dirty="0">
                <a:solidFill>
                  <a:schemeClr val="accent1"/>
                </a:solidFill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 dirty="0"/>
              <a:t>Title Here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C6336D19-C3A6-B54B-B7DA-6CC247A3B5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6285" y="2228253"/>
            <a:ext cx="2601844" cy="24511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5F626A8B-0B08-5A4E-AAA8-5CC16015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58269" y="1760667"/>
            <a:ext cx="2601844" cy="390525"/>
          </a:xfr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buNone/>
              <a:defRPr lang="en-US" sz="2000" b="0" i="0" kern="1200" dirty="0">
                <a:solidFill>
                  <a:schemeClr val="accent1"/>
                </a:solidFill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 dirty="0"/>
              <a:t>Title Here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736DCF7-76FB-D641-9BC4-BEA06A076A3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58268" y="2228253"/>
            <a:ext cx="2601844" cy="24511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9030E0D3-B5C3-8F43-B31B-2885A9BCA26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00250" y="1760667"/>
            <a:ext cx="2601844" cy="390525"/>
          </a:xfr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buNone/>
              <a:defRPr lang="en-US" sz="2000" b="0" i="0" kern="1200" dirty="0">
                <a:solidFill>
                  <a:schemeClr val="accent1"/>
                </a:solidFill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 dirty="0"/>
              <a:t>Title Here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9B6C99B5-835B-5B44-9225-15F0E3BE23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00249" y="2228253"/>
            <a:ext cx="2601844" cy="24511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05836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22028" y="1331129"/>
            <a:ext cx="8229600" cy="32851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chemeClr val="accent3"/>
              </a:buClr>
              <a:buFontTx/>
              <a:buNone/>
              <a:defRPr sz="2000">
                <a:solidFill>
                  <a:schemeClr val="tx1"/>
                </a:solidFill>
                <a:latin typeface="Consolas"/>
                <a:cs typeface="Consolas"/>
              </a:defRPr>
            </a:lvl1pPr>
            <a:lvl2pPr marL="0" indent="0">
              <a:buClr>
                <a:schemeClr val="accent3"/>
              </a:buClr>
              <a:buFontTx/>
              <a:buNone/>
              <a:defRPr sz="1800">
                <a:solidFill>
                  <a:schemeClr val="tx1"/>
                </a:solidFill>
                <a:latin typeface="Consolas"/>
                <a:cs typeface="Consolas"/>
              </a:defRPr>
            </a:lvl2pPr>
            <a:lvl3pPr marL="295275" indent="0">
              <a:buClr>
                <a:schemeClr val="accent3"/>
              </a:buClr>
              <a:buFontTx/>
              <a:buNone/>
              <a:defRPr sz="1600">
                <a:solidFill>
                  <a:schemeClr val="tx1"/>
                </a:solidFill>
                <a:latin typeface="Consolas"/>
                <a:cs typeface="Consolas"/>
              </a:defRPr>
            </a:lvl3pPr>
            <a:lvl4pPr marL="579438" indent="0">
              <a:buClr>
                <a:schemeClr val="accent3"/>
              </a:buClr>
              <a:buFontTx/>
              <a:buNone/>
              <a:defRPr sz="1600">
                <a:solidFill>
                  <a:schemeClr val="tx1"/>
                </a:solidFill>
                <a:latin typeface="Consolas"/>
                <a:cs typeface="Consolas"/>
              </a:defRPr>
            </a:lvl4pPr>
            <a:lvl5pPr marL="846138" indent="0">
              <a:buClr>
                <a:schemeClr val="accent3"/>
              </a:buClr>
              <a:buFontTx/>
              <a:buNone/>
              <a:defRPr sz="1600">
                <a:solidFill>
                  <a:schemeClr val="tx1"/>
                </a:solidFill>
                <a:latin typeface="Consolas"/>
                <a:cs typeface="Consola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44996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>
            <a:extLst>
              <a:ext uri="{FF2B5EF4-FFF2-40B4-BE49-F238E27FC236}">
                <a16:creationId xmlns:a16="http://schemas.microsoft.com/office/drawing/2014/main" id="{C1A65FC1-100B-B44F-BE3D-AA9185B33F1C}"/>
              </a:ext>
            </a:extLst>
          </p:cNvPr>
          <p:cNvSpPr/>
          <p:nvPr userDrawn="1"/>
        </p:nvSpPr>
        <p:spPr>
          <a:xfrm rot="5400000" flipH="1">
            <a:off x="3863947" y="-141123"/>
            <a:ext cx="1416106" cy="9191717"/>
          </a:xfrm>
          <a:custGeom>
            <a:avLst/>
            <a:gdLst>
              <a:gd name="connsiteX0" fmla="*/ 0 w 4315938"/>
              <a:gd name="connsiteY0" fmla="*/ 9144002 h 9144002"/>
              <a:gd name="connsiteX1" fmla="*/ 1078985 w 4315938"/>
              <a:gd name="connsiteY1" fmla="*/ 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4315938"/>
              <a:gd name="connsiteY0" fmla="*/ 9144002 h 9144002"/>
              <a:gd name="connsiteX1" fmla="*/ 3066811 w 4315938"/>
              <a:gd name="connsiteY1" fmla="*/ 54864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1532981"/>
              <a:gd name="connsiteY0" fmla="*/ 8436336 h 9144002"/>
              <a:gd name="connsiteX1" fmla="*/ 283854 w 1532981"/>
              <a:gd name="connsiteY1" fmla="*/ 548640 h 9144002"/>
              <a:gd name="connsiteX2" fmla="*/ 1532981 w 1532981"/>
              <a:gd name="connsiteY2" fmla="*/ 0 h 9144002"/>
              <a:gd name="connsiteX3" fmla="*/ 453997 w 1532981"/>
              <a:gd name="connsiteY3" fmla="*/ 9144002 h 9144002"/>
              <a:gd name="connsiteX4" fmla="*/ 0 w 1532981"/>
              <a:gd name="connsiteY4" fmla="*/ 8436336 h 9144002"/>
              <a:gd name="connsiteX0" fmla="*/ 0 w 1413712"/>
              <a:gd name="connsiteY0" fmla="*/ 9167859 h 9167859"/>
              <a:gd name="connsiteX1" fmla="*/ 164585 w 1413712"/>
              <a:gd name="connsiteY1" fmla="*/ 548640 h 9167859"/>
              <a:gd name="connsiteX2" fmla="*/ 1413712 w 1413712"/>
              <a:gd name="connsiteY2" fmla="*/ 0 h 9167859"/>
              <a:gd name="connsiteX3" fmla="*/ 334728 w 1413712"/>
              <a:gd name="connsiteY3" fmla="*/ 9144002 h 9167859"/>
              <a:gd name="connsiteX4" fmla="*/ 0 w 1413712"/>
              <a:gd name="connsiteY4" fmla="*/ 9167859 h 9167859"/>
              <a:gd name="connsiteX0" fmla="*/ 2394 w 1416106"/>
              <a:gd name="connsiteY0" fmla="*/ 9191717 h 9191717"/>
              <a:gd name="connsiteX1" fmla="*/ 0 w 1416106"/>
              <a:gd name="connsiteY1" fmla="*/ 0 h 9191717"/>
              <a:gd name="connsiteX2" fmla="*/ 1416106 w 1416106"/>
              <a:gd name="connsiteY2" fmla="*/ 23858 h 9191717"/>
              <a:gd name="connsiteX3" fmla="*/ 337122 w 1416106"/>
              <a:gd name="connsiteY3" fmla="*/ 9167860 h 9191717"/>
              <a:gd name="connsiteX4" fmla="*/ 2394 w 1416106"/>
              <a:gd name="connsiteY4" fmla="*/ 9191717 h 919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6106" h="9191717">
                <a:moveTo>
                  <a:pt x="2394" y="9191717"/>
                </a:moveTo>
                <a:lnTo>
                  <a:pt x="0" y="0"/>
                </a:lnTo>
                <a:lnTo>
                  <a:pt x="1416106" y="23858"/>
                </a:lnTo>
                <a:lnTo>
                  <a:pt x="337122" y="9167860"/>
                </a:lnTo>
                <a:lnTo>
                  <a:pt x="2394" y="919171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22C3309-0C9E-E94A-9732-29D871F35427}"/>
              </a:ext>
            </a:extLst>
          </p:cNvPr>
          <p:cNvSpPr txBox="1">
            <a:spLocks/>
          </p:cNvSpPr>
          <p:nvPr userDrawn="1"/>
        </p:nvSpPr>
        <p:spPr>
          <a:xfrm>
            <a:off x="377565" y="1016106"/>
            <a:ext cx="4445659" cy="7066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3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54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r>
              <a:rPr lang="en-CA" dirty="0">
                <a:solidFill>
                  <a:schemeClr val="tx1"/>
                </a:solidFill>
              </a:rPr>
              <a:t>Thank You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9BF7082-1CF5-284C-9086-C3BABDD2D3C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14478" y="2615645"/>
            <a:ext cx="1533525" cy="276225"/>
          </a:xfrm>
        </p:spPr>
        <p:txBody>
          <a:bodyPr/>
          <a:lstStyle>
            <a:lvl1pPr marL="0" algn="l" defTabSz="914400" rtl="0" eaLnBrk="1" latinLnBrk="0" hangingPunct="1">
              <a:def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1100" dirty="0" err="1">
                <a:solidFill>
                  <a:schemeClr val="accent1"/>
                </a:solidFill>
              </a:rPr>
              <a:t>email@company.com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CC6BF34-E592-B849-B8B2-C232CF393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7497" y="2615645"/>
            <a:ext cx="1533525" cy="276225"/>
          </a:xfrm>
        </p:spPr>
        <p:txBody>
          <a:bodyPr/>
          <a:lstStyle>
            <a:lvl1pPr marL="0" algn="l" defTabSz="914400" rtl="0" eaLnBrk="1" latinLnBrk="0" hangingPunct="1">
              <a:def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1100" dirty="0">
                <a:solidFill>
                  <a:schemeClr val="accent1"/>
                </a:solidFill>
              </a:rPr>
              <a:t>@</a:t>
            </a:r>
            <a:r>
              <a:rPr lang="en-US" sz="1100" dirty="0" err="1">
                <a:solidFill>
                  <a:schemeClr val="accent1"/>
                </a:solidFill>
              </a:rPr>
              <a:t>yourhandle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B35517-332C-5A4D-A02B-7F64792852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2681" y="2052183"/>
            <a:ext cx="5033962" cy="436576"/>
          </a:xfr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lang="en-US" sz="2000" b="0" i="0" kern="1200" baseline="0" dirty="0">
                <a:solidFill>
                  <a:schemeClr val="accent3"/>
                </a:solidFill>
                <a:latin typeface="+mn-lt"/>
                <a:ea typeface="+mn-ea"/>
                <a:cs typeface="Segoe UI Ligh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9EC6550-86FD-FA43-9BBA-C102D365E4B6}"/>
              </a:ext>
            </a:extLst>
          </p:cNvPr>
          <p:cNvGrpSpPr/>
          <p:nvPr userDrawn="1"/>
        </p:nvGrpSpPr>
        <p:grpSpPr>
          <a:xfrm rot="21411116">
            <a:off x="7567942" y="3144193"/>
            <a:ext cx="1126709" cy="1144500"/>
            <a:chOff x="-304882" y="3583735"/>
            <a:chExt cx="1397665" cy="1419734"/>
          </a:xfrm>
        </p:grpSpPr>
        <p:sp>
          <p:nvSpPr>
            <p:cNvPr id="23" name="Parallelogram 3">
              <a:extLst>
                <a:ext uri="{FF2B5EF4-FFF2-40B4-BE49-F238E27FC236}">
                  <a16:creationId xmlns:a16="http://schemas.microsoft.com/office/drawing/2014/main" id="{BBC7CBDA-DA80-A145-AA2C-302A86003B03}"/>
                </a:ext>
              </a:extLst>
            </p:cNvPr>
            <p:cNvSpPr/>
            <p:nvPr userDrawn="1"/>
          </p:nvSpPr>
          <p:spPr>
            <a:xfrm>
              <a:off x="59764" y="4257344"/>
              <a:ext cx="672205" cy="746125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2205" h="746125">
                  <a:moveTo>
                    <a:pt x="0" y="746125"/>
                  </a:moveTo>
                  <a:lnTo>
                    <a:pt x="423863" y="0"/>
                  </a:lnTo>
                  <a:lnTo>
                    <a:pt x="672205" y="0"/>
                  </a:lnTo>
                  <a:lnTo>
                    <a:pt x="241993" y="746125"/>
                  </a:lnTo>
                  <a:lnTo>
                    <a:pt x="0" y="7461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Parallelogram 3">
              <a:extLst>
                <a:ext uri="{FF2B5EF4-FFF2-40B4-BE49-F238E27FC236}">
                  <a16:creationId xmlns:a16="http://schemas.microsoft.com/office/drawing/2014/main" id="{066DCD9C-F2BD-3D4D-AFA6-E21F50861417}"/>
                </a:ext>
              </a:extLst>
            </p:cNvPr>
            <p:cNvSpPr/>
            <p:nvPr userDrawn="1"/>
          </p:nvSpPr>
          <p:spPr>
            <a:xfrm>
              <a:off x="572977" y="3583735"/>
              <a:ext cx="519806" cy="476250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  <a:gd name="connsiteX0" fmla="*/ 0 w 589655"/>
                <a:gd name="connsiteY0" fmla="*/ 746125 h 746125"/>
                <a:gd name="connsiteX1" fmla="*/ 423863 w 589655"/>
                <a:gd name="connsiteY1" fmla="*/ 0 h 746125"/>
                <a:gd name="connsiteX2" fmla="*/ 589655 w 589655"/>
                <a:gd name="connsiteY2" fmla="*/ 146050 h 746125"/>
                <a:gd name="connsiteX3" fmla="*/ 241993 w 589655"/>
                <a:gd name="connsiteY3" fmla="*/ 746125 h 746125"/>
                <a:gd name="connsiteX4" fmla="*/ 0 w 589655"/>
                <a:gd name="connsiteY4" fmla="*/ 746125 h 746125"/>
                <a:gd name="connsiteX0" fmla="*/ 0 w 589655"/>
                <a:gd name="connsiteY0" fmla="*/ 600075 h 600075"/>
                <a:gd name="connsiteX1" fmla="*/ 334963 w 589655"/>
                <a:gd name="connsiteY1" fmla="*/ 3175 h 600075"/>
                <a:gd name="connsiteX2" fmla="*/ 589655 w 589655"/>
                <a:gd name="connsiteY2" fmla="*/ 0 h 600075"/>
                <a:gd name="connsiteX3" fmla="*/ 241993 w 589655"/>
                <a:gd name="connsiteY3" fmla="*/ 600075 h 600075"/>
                <a:gd name="connsiteX4" fmla="*/ 0 w 589655"/>
                <a:gd name="connsiteY4" fmla="*/ 600075 h 600075"/>
                <a:gd name="connsiteX0" fmla="*/ 0 w 589655"/>
                <a:gd name="connsiteY0" fmla="*/ 600075 h 600075"/>
                <a:gd name="connsiteX1" fmla="*/ 265113 w 589655"/>
                <a:gd name="connsiteY1" fmla="*/ 123825 h 600075"/>
                <a:gd name="connsiteX2" fmla="*/ 589655 w 589655"/>
                <a:gd name="connsiteY2" fmla="*/ 0 h 600075"/>
                <a:gd name="connsiteX3" fmla="*/ 241993 w 589655"/>
                <a:gd name="connsiteY3" fmla="*/ 600075 h 600075"/>
                <a:gd name="connsiteX4" fmla="*/ 0 w 589655"/>
                <a:gd name="connsiteY4" fmla="*/ 600075 h 600075"/>
                <a:gd name="connsiteX0" fmla="*/ 0 w 526155"/>
                <a:gd name="connsiteY0" fmla="*/ 485775 h 485775"/>
                <a:gd name="connsiteX1" fmla="*/ 265113 w 526155"/>
                <a:gd name="connsiteY1" fmla="*/ 9525 h 485775"/>
                <a:gd name="connsiteX2" fmla="*/ 526155 w 526155"/>
                <a:gd name="connsiteY2" fmla="*/ 0 h 485775"/>
                <a:gd name="connsiteX3" fmla="*/ 241993 w 526155"/>
                <a:gd name="connsiteY3" fmla="*/ 485775 h 485775"/>
                <a:gd name="connsiteX4" fmla="*/ 0 w 526155"/>
                <a:gd name="connsiteY4" fmla="*/ 485775 h 485775"/>
                <a:gd name="connsiteX0" fmla="*/ 0 w 519805"/>
                <a:gd name="connsiteY0" fmla="*/ 476250 h 476250"/>
                <a:gd name="connsiteX1" fmla="*/ 265113 w 519805"/>
                <a:gd name="connsiteY1" fmla="*/ 0 h 476250"/>
                <a:gd name="connsiteX2" fmla="*/ 519805 w 519805"/>
                <a:gd name="connsiteY2" fmla="*/ 3175 h 476250"/>
                <a:gd name="connsiteX3" fmla="*/ 241993 w 519805"/>
                <a:gd name="connsiteY3" fmla="*/ 476250 h 476250"/>
                <a:gd name="connsiteX4" fmla="*/ 0 w 519805"/>
                <a:gd name="connsiteY4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9805" h="476250">
                  <a:moveTo>
                    <a:pt x="0" y="476250"/>
                  </a:moveTo>
                  <a:lnTo>
                    <a:pt x="265113" y="0"/>
                  </a:lnTo>
                  <a:lnTo>
                    <a:pt x="519805" y="3175"/>
                  </a:lnTo>
                  <a:lnTo>
                    <a:pt x="241993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Parallelogram 3">
              <a:extLst>
                <a:ext uri="{FF2B5EF4-FFF2-40B4-BE49-F238E27FC236}">
                  <a16:creationId xmlns:a16="http://schemas.microsoft.com/office/drawing/2014/main" id="{05E14175-8351-AA4D-A6AD-22B96E46514D}"/>
                </a:ext>
              </a:extLst>
            </p:cNvPr>
            <p:cNvSpPr/>
            <p:nvPr userDrawn="1"/>
          </p:nvSpPr>
          <p:spPr>
            <a:xfrm>
              <a:off x="-304882" y="3963850"/>
              <a:ext cx="672205" cy="746125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2205" h="746125">
                  <a:moveTo>
                    <a:pt x="0" y="746125"/>
                  </a:moveTo>
                  <a:lnTo>
                    <a:pt x="423863" y="0"/>
                  </a:lnTo>
                  <a:lnTo>
                    <a:pt x="672205" y="0"/>
                  </a:lnTo>
                  <a:lnTo>
                    <a:pt x="241993" y="746125"/>
                  </a:lnTo>
                  <a:lnTo>
                    <a:pt x="0" y="74612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D8C10DC-BED7-4E4A-8BE1-DCD5CC8193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9183" y="4731657"/>
            <a:ext cx="700645" cy="2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3466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- Add ic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C022148E-A118-4C81-BD07-C2FDB656F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5568" y="1367040"/>
            <a:ext cx="5986742" cy="1451649"/>
          </a:xfrm>
        </p:spPr>
        <p:txBody>
          <a:bodyPr anchor="t">
            <a:noAutofit/>
          </a:bodyPr>
          <a:lstStyle>
            <a:lvl1pPr>
              <a:defRPr sz="3300" b="1" i="0">
                <a:solidFill>
                  <a:schemeClr val="accent2"/>
                </a:solidFill>
                <a:latin typeface="IBM Plex Sans" panose="020B0503050203000203" pitchFamily="34" charset="77"/>
              </a:defRPr>
            </a:lvl1pPr>
          </a:lstStyle>
          <a:p>
            <a:r>
              <a:rPr lang="en-GB"/>
              <a:t>Session Title goes here</a:t>
            </a:r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9C0475C-10A6-4832-A8CB-FD4A54DE306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18406" y="3534491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1" i="0">
                <a:solidFill>
                  <a:schemeClr val="tx1"/>
                </a:solidFill>
                <a:latin typeface="IBM Plex Sans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A2D07DB7-7A1F-4BA3-832B-AD0119F2AC2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18407" y="3962786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Job title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9E95EA5C-DB1A-4340-9A9B-6FBA15131DC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18407" y="4391084"/>
            <a:ext cx="4587370" cy="41490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IBM Plex Sans Medium" panose="020B050305020300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Organization/business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F739FB1-E9E4-486C-9F12-3B357C6B62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875" y="3286222"/>
            <a:ext cx="3309719" cy="152584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FBD7D9D-79E9-4C49-A6A9-18BA276C10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06" y="222943"/>
            <a:ext cx="5734478" cy="81716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EA0BDD22-A2F2-46C7-9E9B-E470DCD3D72D}"/>
              </a:ext>
            </a:extLst>
          </p:cNvPr>
          <p:cNvSpPr txBox="1"/>
          <p:nvPr userDrawn="1"/>
        </p:nvSpPr>
        <p:spPr>
          <a:xfrm>
            <a:off x="3257549" y="847855"/>
            <a:ext cx="2891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3634AEE-798E-45DB-BA4A-87DC9C08E1C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D17DE9BB-E60E-4883-8AF9-ADD27D8F133E}"/>
              </a:ext>
            </a:extLst>
          </p:cNvPr>
          <p:cNvSpPr txBox="1"/>
          <p:nvPr userDrawn="1"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8741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Sponsor Slide - Always Inclu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3F862E-C4FF-4978-AE2E-C7E6445415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533" y="4187435"/>
            <a:ext cx="2089337" cy="5284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E54603-BD37-4C18-A272-2A21C19B21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306" y="1751034"/>
            <a:ext cx="1337210" cy="11195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257775-9877-4DDD-9332-F20EF517B0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1635"/>
            <a:ext cx="3451123" cy="5313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65AB96-95BF-44CD-8A6D-49F538024D0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28" y="726142"/>
            <a:ext cx="3188977" cy="12521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2D38D8-ED88-4C89-BC7A-C5D9E7F2C12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222" y="96136"/>
            <a:ext cx="1406781" cy="6485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3F2A8B-40F2-45D9-812D-E7E3A7DF8D6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92DB329-810F-4F59-B70D-E045D2C6C5FC}"/>
              </a:ext>
            </a:extLst>
          </p:cNvPr>
          <p:cNvSpPr txBox="1"/>
          <p:nvPr userDrawn="1"/>
        </p:nvSpPr>
        <p:spPr>
          <a:xfrm>
            <a:off x="794290" y="706927"/>
            <a:ext cx="7555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latin typeface="Gotham" panose="02000504050000020004" pitchFamily="2" charset="0"/>
              </a:rPr>
              <a:t>Thank you to ALL of our sponsors! - Be sure to stop by all tables!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2B4632-0054-4743-800E-AD4E07026600}"/>
              </a:ext>
            </a:extLst>
          </p:cNvPr>
          <p:cNvSpPr txBox="1"/>
          <p:nvPr userDrawn="1"/>
        </p:nvSpPr>
        <p:spPr>
          <a:xfrm>
            <a:off x="2384140" y="1073584"/>
            <a:ext cx="1167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C0C0C0"/>
                </a:solidFill>
                <a:latin typeface="Gotham" panose="02000504050000020004" pitchFamily="2" charset="0"/>
              </a:rPr>
              <a:t>Platinum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83FF6E-139D-4093-BF93-E25CDA2B9D4E}"/>
              </a:ext>
            </a:extLst>
          </p:cNvPr>
          <p:cNvSpPr txBox="1"/>
          <p:nvPr userDrawn="1"/>
        </p:nvSpPr>
        <p:spPr>
          <a:xfrm>
            <a:off x="3736705" y="1101455"/>
            <a:ext cx="742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FFD700"/>
                </a:solidFill>
                <a:latin typeface="Gotham" panose="02000504050000020004" pitchFamily="2" charset="0"/>
              </a:rPr>
              <a:t>Gold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7D2FA3-2116-4386-A581-63986415A76B}"/>
              </a:ext>
            </a:extLst>
          </p:cNvPr>
          <p:cNvSpPr txBox="1"/>
          <p:nvPr userDrawn="1"/>
        </p:nvSpPr>
        <p:spPr>
          <a:xfrm>
            <a:off x="264136" y="3789860"/>
            <a:ext cx="840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dirty="0">
                <a:solidFill>
                  <a:srgbClr val="C0C0C0"/>
                </a:solidFill>
                <a:latin typeface="Gotham" panose="02000504050000020004" pitchFamily="2" charset="0"/>
              </a:rPr>
              <a:t>Silver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A4D34E-D493-4B03-A56E-BAFC141F2F93}"/>
              </a:ext>
            </a:extLst>
          </p:cNvPr>
          <p:cNvSpPr txBox="1"/>
          <p:nvPr userDrawn="1"/>
        </p:nvSpPr>
        <p:spPr>
          <a:xfrm>
            <a:off x="6442213" y="3802950"/>
            <a:ext cx="9923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dirty="0">
                <a:solidFill>
                  <a:srgbClr val="CC6633"/>
                </a:solidFill>
                <a:latin typeface="Gotham" panose="02000504050000020004" pitchFamily="2" charset="0"/>
              </a:rPr>
              <a:t>In-Kind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43C4B09-3514-4AEB-A9B6-1DA63C783D8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820" y="1475576"/>
            <a:ext cx="2403050" cy="55148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BD25F50-9474-469C-8FBC-157D4FF34425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088" y="1806865"/>
            <a:ext cx="1787819" cy="7276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6878C51-33A1-4077-87EB-AD57AFD3648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03" y="1186813"/>
            <a:ext cx="2744447" cy="4802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B4B32C7-DC6C-4CA1-9986-56DA204F7439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9" y="2194942"/>
            <a:ext cx="2221920" cy="5032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5A2C5FE-E21C-4787-9915-7AB4AF020121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039" y="2866059"/>
            <a:ext cx="2714117" cy="5778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3BB4EB8-06E0-454A-A760-54872ECB4D47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854" y="2895303"/>
            <a:ext cx="2256856" cy="5410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9F001EE-F8CC-48AE-907E-AF1B657F6E0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903" y="3917651"/>
            <a:ext cx="1636066" cy="38130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22C27C4-45D0-4611-9928-5F8D0CB859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67" b="22925"/>
          <a:stretch/>
        </p:blipFill>
        <p:spPr>
          <a:xfrm>
            <a:off x="342650" y="4280144"/>
            <a:ext cx="1536163" cy="79123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D8332A3-8778-4687-969B-8B6A6CB4115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445" y="3816388"/>
            <a:ext cx="2208300" cy="50018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03819B5-4CAB-42EB-89B6-12E5ABCECD13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327" y="4423703"/>
            <a:ext cx="1960403" cy="50553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D357A96-8A08-4A99-A76A-816EF1857A99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71" y="1898752"/>
            <a:ext cx="3023549" cy="81719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F1041F5-9E4E-450E-A581-56E8693C8903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52" y="4666401"/>
            <a:ext cx="2288291" cy="40233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25B006C-A891-446E-B5CC-7291B0F16EB0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6" y="186579"/>
            <a:ext cx="2881211" cy="41057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F2388DFD-15F3-444B-86D6-A25C1CF46FCD}"/>
              </a:ext>
            </a:extLst>
          </p:cNvPr>
          <p:cNvSpPr txBox="1"/>
          <p:nvPr userDrawn="1"/>
        </p:nvSpPr>
        <p:spPr>
          <a:xfrm>
            <a:off x="1585751" y="493277"/>
            <a:ext cx="1554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u="none" dirty="0">
                <a:latin typeface="Gotham" panose="02000504050000020004" pitchFamily="2" charset="0"/>
              </a:rPr>
              <a:t>Jacksonville 2022 #1022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D38AF9A9-E8CF-44E2-905F-6E63A4B85EB3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862" y="3877028"/>
            <a:ext cx="1209252" cy="69392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84B8908-E4F2-44DB-ABE1-A17625A2634E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927" y="4654240"/>
            <a:ext cx="1693634" cy="306971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F82B2208-958A-46F7-860B-8AE33ECBE0CD}"/>
              </a:ext>
            </a:extLst>
          </p:cNvPr>
          <p:cNvSpPr/>
          <p:nvPr userDrawn="1"/>
        </p:nvSpPr>
        <p:spPr>
          <a:xfrm>
            <a:off x="3683183" y="1073584"/>
            <a:ext cx="5400200" cy="2610583"/>
          </a:xfrm>
          <a:custGeom>
            <a:avLst/>
            <a:gdLst>
              <a:gd name="connsiteX0" fmla="*/ 0 w 5400200"/>
              <a:gd name="connsiteY0" fmla="*/ 0 h 2610583"/>
              <a:gd name="connsiteX1" fmla="*/ 486018 w 5400200"/>
              <a:gd name="connsiteY1" fmla="*/ 0 h 2610583"/>
              <a:gd name="connsiteX2" fmla="*/ 864032 w 5400200"/>
              <a:gd name="connsiteY2" fmla="*/ 0 h 2610583"/>
              <a:gd name="connsiteX3" fmla="*/ 1512056 w 5400200"/>
              <a:gd name="connsiteY3" fmla="*/ 0 h 2610583"/>
              <a:gd name="connsiteX4" fmla="*/ 1998074 w 5400200"/>
              <a:gd name="connsiteY4" fmla="*/ 0 h 2610583"/>
              <a:gd name="connsiteX5" fmla="*/ 2484092 w 5400200"/>
              <a:gd name="connsiteY5" fmla="*/ 0 h 2610583"/>
              <a:gd name="connsiteX6" fmla="*/ 3132116 w 5400200"/>
              <a:gd name="connsiteY6" fmla="*/ 0 h 2610583"/>
              <a:gd name="connsiteX7" fmla="*/ 3564132 w 5400200"/>
              <a:gd name="connsiteY7" fmla="*/ 0 h 2610583"/>
              <a:gd name="connsiteX8" fmla="*/ 4212156 w 5400200"/>
              <a:gd name="connsiteY8" fmla="*/ 0 h 2610583"/>
              <a:gd name="connsiteX9" fmla="*/ 4860180 w 5400200"/>
              <a:gd name="connsiteY9" fmla="*/ 0 h 2610583"/>
              <a:gd name="connsiteX10" fmla="*/ 5400200 w 5400200"/>
              <a:gd name="connsiteY10" fmla="*/ 0 h 2610583"/>
              <a:gd name="connsiteX11" fmla="*/ 5400200 w 5400200"/>
              <a:gd name="connsiteY11" fmla="*/ 574328 h 2610583"/>
              <a:gd name="connsiteX12" fmla="*/ 5400200 w 5400200"/>
              <a:gd name="connsiteY12" fmla="*/ 1122551 h 2610583"/>
              <a:gd name="connsiteX13" fmla="*/ 5400200 w 5400200"/>
              <a:gd name="connsiteY13" fmla="*/ 1566350 h 2610583"/>
              <a:gd name="connsiteX14" fmla="*/ 5400200 w 5400200"/>
              <a:gd name="connsiteY14" fmla="*/ 2088466 h 2610583"/>
              <a:gd name="connsiteX15" fmla="*/ 5400200 w 5400200"/>
              <a:gd name="connsiteY15" fmla="*/ 2610583 h 2610583"/>
              <a:gd name="connsiteX16" fmla="*/ 4860180 w 5400200"/>
              <a:gd name="connsiteY16" fmla="*/ 2610583 h 2610583"/>
              <a:gd name="connsiteX17" fmla="*/ 4212156 w 5400200"/>
              <a:gd name="connsiteY17" fmla="*/ 2610583 h 2610583"/>
              <a:gd name="connsiteX18" fmla="*/ 3672136 w 5400200"/>
              <a:gd name="connsiteY18" fmla="*/ 2610583 h 2610583"/>
              <a:gd name="connsiteX19" fmla="*/ 3294122 w 5400200"/>
              <a:gd name="connsiteY19" fmla="*/ 2610583 h 2610583"/>
              <a:gd name="connsiteX20" fmla="*/ 2862106 w 5400200"/>
              <a:gd name="connsiteY20" fmla="*/ 2610583 h 2610583"/>
              <a:gd name="connsiteX21" fmla="*/ 2214082 w 5400200"/>
              <a:gd name="connsiteY21" fmla="*/ 2610583 h 2610583"/>
              <a:gd name="connsiteX22" fmla="*/ 1674062 w 5400200"/>
              <a:gd name="connsiteY22" fmla="*/ 2610583 h 2610583"/>
              <a:gd name="connsiteX23" fmla="*/ 1242046 w 5400200"/>
              <a:gd name="connsiteY23" fmla="*/ 2610583 h 2610583"/>
              <a:gd name="connsiteX24" fmla="*/ 702026 w 5400200"/>
              <a:gd name="connsiteY24" fmla="*/ 2610583 h 2610583"/>
              <a:gd name="connsiteX25" fmla="*/ 0 w 5400200"/>
              <a:gd name="connsiteY25" fmla="*/ 2610583 h 2610583"/>
              <a:gd name="connsiteX26" fmla="*/ 0 w 5400200"/>
              <a:gd name="connsiteY26" fmla="*/ 2166784 h 2610583"/>
              <a:gd name="connsiteX27" fmla="*/ 0 w 5400200"/>
              <a:gd name="connsiteY27" fmla="*/ 1618561 h 2610583"/>
              <a:gd name="connsiteX28" fmla="*/ 0 w 5400200"/>
              <a:gd name="connsiteY28" fmla="*/ 1148657 h 2610583"/>
              <a:gd name="connsiteX29" fmla="*/ 0 w 5400200"/>
              <a:gd name="connsiteY29" fmla="*/ 574328 h 2610583"/>
              <a:gd name="connsiteX30" fmla="*/ 0 w 5400200"/>
              <a:gd name="connsiteY30" fmla="*/ 0 h 2610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400200" h="2610583" extrusionOk="0">
                <a:moveTo>
                  <a:pt x="0" y="0"/>
                </a:moveTo>
                <a:cubicBezTo>
                  <a:pt x="180484" y="-5824"/>
                  <a:pt x="283787" y="34419"/>
                  <a:pt x="486018" y="0"/>
                </a:cubicBezTo>
                <a:cubicBezTo>
                  <a:pt x="688249" y="-34419"/>
                  <a:pt x="676798" y="14381"/>
                  <a:pt x="864032" y="0"/>
                </a:cubicBezTo>
                <a:cubicBezTo>
                  <a:pt x="1051266" y="-14381"/>
                  <a:pt x="1327685" y="66369"/>
                  <a:pt x="1512056" y="0"/>
                </a:cubicBezTo>
                <a:cubicBezTo>
                  <a:pt x="1696427" y="-66369"/>
                  <a:pt x="1828252" y="16858"/>
                  <a:pt x="1998074" y="0"/>
                </a:cubicBezTo>
                <a:cubicBezTo>
                  <a:pt x="2167896" y="-16858"/>
                  <a:pt x="2244771" y="58043"/>
                  <a:pt x="2484092" y="0"/>
                </a:cubicBezTo>
                <a:cubicBezTo>
                  <a:pt x="2723413" y="-58043"/>
                  <a:pt x="2876546" y="16048"/>
                  <a:pt x="3132116" y="0"/>
                </a:cubicBezTo>
                <a:cubicBezTo>
                  <a:pt x="3387686" y="-16048"/>
                  <a:pt x="3364165" y="9973"/>
                  <a:pt x="3564132" y="0"/>
                </a:cubicBezTo>
                <a:cubicBezTo>
                  <a:pt x="3764099" y="-9973"/>
                  <a:pt x="3986565" y="29811"/>
                  <a:pt x="4212156" y="0"/>
                </a:cubicBezTo>
                <a:cubicBezTo>
                  <a:pt x="4437747" y="-29811"/>
                  <a:pt x="4715832" y="42602"/>
                  <a:pt x="4860180" y="0"/>
                </a:cubicBezTo>
                <a:cubicBezTo>
                  <a:pt x="5004528" y="-42602"/>
                  <a:pt x="5226186" y="37976"/>
                  <a:pt x="5400200" y="0"/>
                </a:cubicBezTo>
                <a:cubicBezTo>
                  <a:pt x="5458907" y="187812"/>
                  <a:pt x="5358783" y="335106"/>
                  <a:pt x="5400200" y="574328"/>
                </a:cubicBezTo>
                <a:cubicBezTo>
                  <a:pt x="5441617" y="813550"/>
                  <a:pt x="5365080" y="970745"/>
                  <a:pt x="5400200" y="1122551"/>
                </a:cubicBezTo>
                <a:cubicBezTo>
                  <a:pt x="5435320" y="1274357"/>
                  <a:pt x="5351175" y="1452510"/>
                  <a:pt x="5400200" y="1566350"/>
                </a:cubicBezTo>
                <a:cubicBezTo>
                  <a:pt x="5449225" y="1680190"/>
                  <a:pt x="5338687" y="1961920"/>
                  <a:pt x="5400200" y="2088466"/>
                </a:cubicBezTo>
                <a:cubicBezTo>
                  <a:pt x="5461713" y="2215012"/>
                  <a:pt x="5342733" y="2423439"/>
                  <a:pt x="5400200" y="2610583"/>
                </a:cubicBezTo>
                <a:cubicBezTo>
                  <a:pt x="5139894" y="2674528"/>
                  <a:pt x="5068113" y="2568834"/>
                  <a:pt x="4860180" y="2610583"/>
                </a:cubicBezTo>
                <a:cubicBezTo>
                  <a:pt x="4652247" y="2652332"/>
                  <a:pt x="4494064" y="2605815"/>
                  <a:pt x="4212156" y="2610583"/>
                </a:cubicBezTo>
                <a:cubicBezTo>
                  <a:pt x="3930248" y="2615351"/>
                  <a:pt x="3815657" y="2556243"/>
                  <a:pt x="3672136" y="2610583"/>
                </a:cubicBezTo>
                <a:cubicBezTo>
                  <a:pt x="3528615" y="2664923"/>
                  <a:pt x="3406079" y="2568635"/>
                  <a:pt x="3294122" y="2610583"/>
                </a:cubicBezTo>
                <a:cubicBezTo>
                  <a:pt x="3182165" y="2652531"/>
                  <a:pt x="3029589" y="2584434"/>
                  <a:pt x="2862106" y="2610583"/>
                </a:cubicBezTo>
                <a:cubicBezTo>
                  <a:pt x="2694623" y="2636732"/>
                  <a:pt x="2463322" y="2561743"/>
                  <a:pt x="2214082" y="2610583"/>
                </a:cubicBezTo>
                <a:cubicBezTo>
                  <a:pt x="1964842" y="2659423"/>
                  <a:pt x="1923378" y="2573269"/>
                  <a:pt x="1674062" y="2610583"/>
                </a:cubicBezTo>
                <a:cubicBezTo>
                  <a:pt x="1424746" y="2647897"/>
                  <a:pt x="1451155" y="2570849"/>
                  <a:pt x="1242046" y="2610583"/>
                </a:cubicBezTo>
                <a:cubicBezTo>
                  <a:pt x="1032937" y="2650317"/>
                  <a:pt x="846948" y="2580154"/>
                  <a:pt x="702026" y="2610583"/>
                </a:cubicBezTo>
                <a:cubicBezTo>
                  <a:pt x="557104" y="2641012"/>
                  <a:pt x="290758" y="2592128"/>
                  <a:pt x="0" y="2610583"/>
                </a:cubicBezTo>
                <a:cubicBezTo>
                  <a:pt x="-1494" y="2407829"/>
                  <a:pt x="14145" y="2269271"/>
                  <a:pt x="0" y="2166784"/>
                </a:cubicBezTo>
                <a:cubicBezTo>
                  <a:pt x="-14145" y="2064297"/>
                  <a:pt x="34682" y="1848362"/>
                  <a:pt x="0" y="1618561"/>
                </a:cubicBezTo>
                <a:cubicBezTo>
                  <a:pt x="-34682" y="1388760"/>
                  <a:pt x="53277" y="1252817"/>
                  <a:pt x="0" y="1148657"/>
                </a:cubicBezTo>
                <a:cubicBezTo>
                  <a:pt x="-53277" y="1044497"/>
                  <a:pt x="14399" y="835464"/>
                  <a:pt x="0" y="574328"/>
                </a:cubicBezTo>
                <a:cubicBezTo>
                  <a:pt x="-14399" y="313192"/>
                  <a:pt x="25603" y="225427"/>
                  <a:pt x="0" y="0"/>
                </a:cubicBezTo>
                <a:close/>
              </a:path>
            </a:pathLst>
          </a:custGeom>
          <a:noFill/>
          <a:ln>
            <a:solidFill>
              <a:srgbClr val="FFD7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A1D68F3-7CD2-4387-81DE-94AB14045170}"/>
              </a:ext>
            </a:extLst>
          </p:cNvPr>
          <p:cNvSpPr/>
          <p:nvPr userDrawn="1"/>
        </p:nvSpPr>
        <p:spPr>
          <a:xfrm>
            <a:off x="308028" y="3792906"/>
            <a:ext cx="6075963" cy="1275831"/>
          </a:xfrm>
          <a:custGeom>
            <a:avLst/>
            <a:gdLst>
              <a:gd name="connsiteX0" fmla="*/ 0 w 6075963"/>
              <a:gd name="connsiteY0" fmla="*/ 0 h 1275831"/>
              <a:gd name="connsiteX1" fmla="*/ 491601 w 6075963"/>
              <a:gd name="connsiteY1" fmla="*/ 0 h 1275831"/>
              <a:gd name="connsiteX2" fmla="*/ 861682 w 6075963"/>
              <a:gd name="connsiteY2" fmla="*/ 0 h 1275831"/>
              <a:gd name="connsiteX3" fmla="*/ 1535562 w 6075963"/>
              <a:gd name="connsiteY3" fmla="*/ 0 h 1275831"/>
              <a:gd name="connsiteX4" fmla="*/ 2027162 w 6075963"/>
              <a:gd name="connsiteY4" fmla="*/ 0 h 1275831"/>
              <a:gd name="connsiteX5" fmla="*/ 2518763 w 6075963"/>
              <a:gd name="connsiteY5" fmla="*/ 0 h 1275831"/>
              <a:gd name="connsiteX6" fmla="*/ 3192642 w 6075963"/>
              <a:gd name="connsiteY6" fmla="*/ 0 h 1275831"/>
              <a:gd name="connsiteX7" fmla="*/ 3623483 w 6075963"/>
              <a:gd name="connsiteY7" fmla="*/ 0 h 1275831"/>
              <a:gd name="connsiteX8" fmla="*/ 4297363 w 6075963"/>
              <a:gd name="connsiteY8" fmla="*/ 0 h 1275831"/>
              <a:gd name="connsiteX9" fmla="*/ 4971242 w 6075963"/>
              <a:gd name="connsiteY9" fmla="*/ 0 h 1275831"/>
              <a:gd name="connsiteX10" fmla="*/ 5523603 w 6075963"/>
              <a:gd name="connsiteY10" fmla="*/ 0 h 1275831"/>
              <a:gd name="connsiteX11" fmla="*/ 6075963 w 6075963"/>
              <a:gd name="connsiteY11" fmla="*/ 0 h 1275831"/>
              <a:gd name="connsiteX12" fmla="*/ 6075963 w 6075963"/>
              <a:gd name="connsiteY12" fmla="*/ 412519 h 1275831"/>
              <a:gd name="connsiteX13" fmla="*/ 6075963 w 6075963"/>
              <a:gd name="connsiteY13" fmla="*/ 799521 h 1275831"/>
              <a:gd name="connsiteX14" fmla="*/ 6075963 w 6075963"/>
              <a:gd name="connsiteY14" fmla="*/ 1275831 h 1275831"/>
              <a:gd name="connsiteX15" fmla="*/ 5523603 w 6075963"/>
              <a:gd name="connsiteY15" fmla="*/ 1275831 h 1275831"/>
              <a:gd name="connsiteX16" fmla="*/ 4971242 w 6075963"/>
              <a:gd name="connsiteY16" fmla="*/ 1275831 h 1275831"/>
              <a:gd name="connsiteX17" fmla="*/ 4297363 w 6075963"/>
              <a:gd name="connsiteY17" fmla="*/ 1275831 h 1275831"/>
              <a:gd name="connsiteX18" fmla="*/ 3745003 w 6075963"/>
              <a:gd name="connsiteY18" fmla="*/ 1275831 h 1275831"/>
              <a:gd name="connsiteX19" fmla="*/ 3374921 w 6075963"/>
              <a:gd name="connsiteY19" fmla="*/ 1275831 h 1275831"/>
              <a:gd name="connsiteX20" fmla="*/ 2944080 w 6075963"/>
              <a:gd name="connsiteY20" fmla="*/ 1275831 h 1275831"/>
              <a:gd name="connsiteX21" fmla="*/ 2270201 w 6075963"/>
              <a:gd name="connsiteY21" fmla="*/ 1275831 h 1275831"/>
              <a:gd name="connsiteX22" fmla="*/ 1717840 w 6075963"/>
              <a:gd name="connsiteY22" fmla="*/ 1275831 h 1275831"/>
              <a:gd name="connsiteX23" fmla="*/ 1286999 w 6075963"/>
              <a:gd name="connsiteY23" fmla="*/ 1275831 h 1275831"/>
              <a:gd name="connsiteX24" fmla="*/ 734639 w 6075963"/>
              <a:gd name="connsiteY24" fmla="*/ 1275831 h 1275831"/>
              <a:gd name="connsiteX25" fmla="*/ 0 w 6075963"/>
              <a:gd name="connsiteY25" fmla="*/ 1275831 h 1275831"/>
              <a:gd name="connsiteX26" fmla="*/ 0 w 6075963"/>
              <a:gd name="connsiteY26" fmla="*/ 888829 h 1275831"/>
              <a:gd name="connsiteX27" fmla="*/ 0 w 6075963"/>
              <a:gd name="connsiteY27" fmla="*/ 450794 h 1275831"/>
              <a:gd name="connsiteX28" fmla="*/ 0 w 6075963"/>
              <a:gd name="connsiteY28" fmla="*/ 0 h 1275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75963" h="1275831" extrusionOk="0">
                <a:moveTo>
                  <a:pt x="0" y="0"/>
                </a:moveTo>
                <a:cubicBezTo>
                  <a:pt x="155167" y="-4269"/>
                  <a:pt x="279508" y="16738"/>
                  <a:pt x="491601" y="0"/>
                </a:cubicBezTo>
                <a:cubicBezTo>
                  <a:pt x="703694" y="-16738"/>
                  <a:pt x="680785" y="26201"/>
                  <a:pt x="861682" y="0"/>
                </a:cubicBezTo>
                <a:cubicBezTo>
                  <a:pt x="1042579" y="-26201"/>
                  <a:pt x="1322807" y="60802"/>
                  <a:pt x="1535562" y="0"/>
                </a:cubicBezTo>
                <a:cubicBezTo>
                  <a:pt x="1748317" y="-60802"/>
                  <a:pt x="1884309" y="12261"/>
                  <a:pt x="2027162" y="0"/>
                </a:cubicBezTo>
                <a:cubicBezTo>
                  <a:pt x="2170015" y="-12261"/>
                  <a:pt x="2342480" y="54994"/>
                  <a:pt x="2518763" y="0"/>
                </a:cubicBezTo>
                <a:cubicBezTo>
                  <a:pt x="2695046" y="-54994"/>
                  <a:pt x="3046663" y="63084"/>
                  <a:pt x="3192642" y="0"/>
                </a:cubicBezTo>
                <a:cubicBezTo>
                  <a:pt x="3338621" y="-63084"/>
                  <a:pt x="3481100" y="39761"/>
                  <a:pt x="3623483" y="0"/>
                </a:cubicBezTo>
                <a:cubicBezTo>
                  <a:pt x="3765866" y="-39761"/>
                  <a:pt x="3982692" y="80055"/>
                  <a:pt x="4297363" y="0"/>
                </a:cubicBezTo>
                <a:cubicBezTo>
                  <a:pt x="4612034" y="-80055"/>
                  <a:pt x="4694145" y="26761"/>
                  <a:pt x="4971242" y="0"/>
                </a:cubicBezTo>
                <a:cubicBezTo>
                  <a:pt x="5248339" y="-26761"/>
                  <a:pt x="5396851" y="52574"/>
                  <a:pt x="5523603" y="0"/>
                </a:cubicBezTo>
                <a:cubicBezTo>
                  <a:pt x="5650355" y="-52574"/>
                  <a:pt x="5843795" y="13413"/>
                  <a:pt x="6075963" y="0"/>
                </a:cubicBezTo>
                <a:cubicBezTo>
                  <a:pt x="6077471" y="116821"/>
                  <a:pt x="6031945" y="329581"/>
                  <a:pt x="6075963" y="412519"/>
                </a:cubicBezTo>
                <a:cubicBezTo>
                  <a:pt x="6119981" y="495457"/>
                  <a:pt x="6068453" y="608454"/>
                  <a:pt x="6075963" y="799521"/>
                </a:cubicBezTo>
                <a:cubicBezTo>
                  <a:pt x="6083473" y="990588"/>
                  <a:pt x="6038506" y="1171196"/>
                  <a:pt x="6075963" y="1275831"/>
                </a:cubicBezTo>
                <a:cubicBezTo>
                  <a:pt x="5831452" y="1277540"/>
                  <a:pt x="5780920" y="1272522"/>
                  <a:pt x="5523603" y="1275831"/>
                </a:cubicBezTo>
                <a:cubicBezTo>
                  <a:pt x="5266286" y="1279140"/>
                  <a:pt x="5175792" y="1227761"/>
                  <a:pt x="4971242" y="1275831"/>
                </a:cubicBezTo>
                <a:cubicBezTo>
                  <a:pt x="4766692" y="1323901"/>
                  <a:pt x="4476700" y="1265097"/>
                  <a:pt x="4297363" y="1275831"/>
                </a:cubicBezTo>
                <a:cubicBezTo>
                  <a:pt x="4118026" y="1286565"/>
                  <a:pt x="3896125" y="1244565"/>
                  <a:pt x="3745003" y="1275831"/>
                </a:cubicBezTo>
                <a:cubicBezTo>
                  <a:pt x="3593881" y="1307097"/>
                  <a:pt x="3482832" y="1241216"/>
                  <a:pt x="3374921" y="1275831"/>
                </a:cubicBezTo>
                <a:cubicBezTo>
                  <a:pt x="3267010" y="1310446"/>
                  <a:pt x="3118085" y="1237384"/>
                  <a:pt x="2944080" y="1275831"/>
                </a:cubicBezTo>
                <a:cubicBezTo>
                  <a:pt x="2770075" y="1314278"/>
                  <a:pt x="2436792" y="1247925"/>
                  <a:pt x="2270201" y="1275831"/>
                </a:cubicBezTo>
                <a:cubicBezTo>
                  <a:pt x="2103610" y="1303737"/>
                  <a:pt x="1888064" y="1233447"/>
                  <a:pt x="1717840" y="1275831"/>
                </a:cubicBezTo>
                <a:cubicBezTo>
                  <a:pt x="1547616" y="1318215"/>
                  <a:pt x="1441186" y="1225474"/>
                  <a:pt x="1286999" y="1275831"/>
                </a:cubicBezTo>
                <a:cubicBezTo>
                  <a:pt x="1132812" y="1326188"/>
                  <a:pt x="862415" y="1215306"/>
                  <a:pt x="734639" y="1275831"/>
                </a:cubicBezTo>
                <a:cubicBezTo>
                  <a:pt x="606863" y="1336356"/>
                  <a:pt x="165822" y="1269247"/>
                  <a:pt x="0" y="1275831"/>
                </a:cubicBezTo>
                <a:cubicBezTo>
                  <a:pt x="-22216" y="1091558"/>
                  <a:pt x="7349" y="1073501"/>
                  <a:pt x="0" y="888829"/>
                </a:cubicBezTo>
                <a:cubicBezTo>
                  <a:pt x="-7349" y="704157"/>
                  <a:pt x="30986" y="647613"/>
                  <a:pt x="0" y="450794"/>
                </a:cubicBezTo>
                <a:cubicBezTo>
                  <a:pt x="-30986" y="253975"/>
                  <a:pt x="8150" y="137004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C0C0C0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17A536F-4596-4DC9-83E8-7AB189E135AD}"/>
              </a:ext>
            </a:extLst>
          </p:cNvPr>
          <p:cNvSpPr/>
          <p:nvPr userDrawn="1"/>
        </p:nvSpPr>
        <p:spPr>
          <a:xfrm>
            <a:off x="60617" y="1053176"/>
            <a:ext cx="3569569" cy="2649485"/>
          </a:xfrm>
          <a:custGeom>
            <a:avLst/>
            <a:gdLst>
              <a:gd name="connsiteX0" fmla="*/ 0 w 3569569"/>
              <a:gd name="connsiteY0" fmla="*/ 0 h 2649485"/>
              <a:gd name="connsiteX1" fmla="*/ 559232 w 3569569"/>
              <a:gd name="connsiteY1" fmla="*/ 0 h 2649485"/>
              <a:gd name="connsiteX2" fmla="*/ 1047074 w 3569569"/>
              <a:gd name="connsiteY2" fmla="*/ 0 h 2649485"/>
              <a:gd name="connsiteX3" fmla="*/ 1713393 w 3569569"/>
              <a:gd name="connsiteY3" fmla="*/ 0 h 2649485"/>
              <a:gd name="connsiteX4" fmla="*/ 2272626 w 3569569"/>
              <a:gd name="connsiteY4" fmla="*/ 0 h 2649485"/>
              <a:gd name="connsiteX5" fmla="*/ 2831858 w 3569569"/>
              <a:gd name="connsiteY5" fmla="*/ 0 h 2649485"/>
              <a:gd name="connsiteX6" fmla="*/ 3569569 w 3569569"/>
              <a:gd name="connsiteY6" fmla="*/ 0 h 2649485"/>
              <a:gd name="connsiteX7" fmla="*/ 3569569 w 3569569"/>
              <a:gd name="connsiteY7" fmla="*/ 476907 h 2649485"/>
              <a:gd name="connsiteX8" fmla="*/ 3569569 w 3569569"/>
              <a:gd name="connsiteY8" fmla="*/ 1006804 h 2649485"/>
              <a:gd name="connsiteX9" fmla="*/ 3569569 w 3569569"/>
              <a:gd name="connsiteY9" fmla="*/ 1483712 h 2649485"/>
              <a:gd name="connsiteX10" fmla="*/ 3569569 w 3569569"/>
              <a:gd name="connsiteY10" fmla="*/ 1960619 h 2649485"/>
              <a:gd name="connsiteX11" fmla="*/ 3569569 w 3569569"/>
              <a:gd name="connsiteY11" fmla="*/ 2649485 h 2649485"/>
              <a:gd name="connsiteX12" fmla="*/ 2938945 w 3569569"/>
              <a:gd name="connsiteY12" fmla="*/ 2649485 h 2649485"/>
              <a:gd name="connsiteX13" fmla="*/ 2272626 w 3569569"/>
              <a:gd name="connsiteY13" fmla="*/ 2649485 h 2649485"/>
              <a:gd name="connsiteX14" fmla="*/ 1606306 w 3569569"/>
              <a:gd name="connsiteY14" fmla="*/ 2649485 h 2649485"/>
              <a:gd name="connsiteX15" fmla="*/ 1082769 w 3569569"/>
              <a:gd name="connsiteY15" fmla="*/ 2649485 h 2649485"/>
              <a:gd name="connsiteX16" fmla="*/ 0 w 3569569"/>
              <a:gd name="connsiteY16" fmla="*/ 2649485 h 2649485"/>
              <a:gd name="connsiteX17" fmla="*/ 0 w 3569569"/>
              <a:gd name="connsiteY17" fmla="*/ 2066598 h 2649485"/>
              <a:gd name="connsiteX18" fmla="*/ 0 w 3569569"/>
              <a:gd name="connsiteY18" fmla="*/ 1616186 h 2649485"/>
              <a:gd name="connsiteX19" fmla="*/ 0 w 3569569"/>
              <a:gd name="connsiteY19" fmla="*/ 1139279 h 2649485"/>
              <a:gd name="connsiteX20" fmla="*/ 0 w 3569569"/>
              <a:gd name="connsiteY20" fmla="*/ 662371 h 2649485"/>
              <a:gd name="connsiteX21" fmla="*/ 0 w 3569569"/>
              <a:gd name="connsiteY21" fmla="*/ 0 h 2649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569569" h="2649485" extrusionOk="0">
                <a:moveTo>
                  <a:pt x="0" y="0"/>
                </a:moveTo>
                <a:cubicBezTo>
                  <a:pt x="150539" y="-53391"/>
                  <a:pt x="310420" y="7945"/>
                  <a:pt x="559232" y="0"/>
                </a:cubicBezTo>
                <a:cubicBezTo>
                  <a:pt x="808044" y="-7945"/>
                  <a:pt x="913464" y="29282"/>
                  <a:pt x="1047074" y="0"/>
                </a:cubicBezTo>
                <a:cubicBezTo>
                  <a:pt x="1180684" y="-29282"/>
                  <a:pt x="1486602" y="11810"/>
                  <a:pt x="1713393" y="0"/>
                </a:cubicBezTo>
                <a:cubicBezTo>
                  <a:pt x="1940184" y="-11810"/>
                  <a:pt x="2060419" y="19647"/>
                  <a:pt x="2272626" y="0"/>
                </a:cubicBezTo>
                <a:cubicBezTo>
                  <a:pt x="2484833" y="-19647"/>
                  <a:pt x="2710120" y="61284"/>
                  <a:pt x="2831858" y="0"/>
                </a:cubicBezTo>
                <a:cubicBezTo>
                  <a:pt x="2953596" y="-61284"/>
                  <a:pt x="3400188" y="22859"/>
                  <a:pt x="3569569" y="0"/>
                </a:cubicBezTo>
                <a:cubicBezTo>
                  <a:pt x="3605410" y="224821"/>
                  <a:pt x="3566759" y="316983"/>
                  <a:pt x="3569569" y="476907"/>
                </a:cubicBezTo>
                <a:cubicBezTo>
                  <a:pt x="3572379" y="636831"/>
                  <a:pt x="3525120" y="805574"/>
                  <a:pt x="3569569" y="1006804"/>
                </a:cubicBezTo>
                <a:cubicBezTo>
                  <a:pt x="3614018" y="1208034"/>
                  <a:pt x="3529717" y="1332367"/>
                  <a:pt x="3569569" y="1483712"/>
                </a:cubicBezTo>
                <a:cubicBezTo>
                  <a:pt x="3609421" y="1635057"/>
                  <a:pt x="3517648" y="1863333"/>
                  <a:pt x="3569569" y="1960619"/>
                </a:cubicBezTo>
                <a:cubicBezTo>
                  <a:pt x="3621490" y="2057905"/>
                  <a:pt x="3529458" y="2453556"/>
                  <a:pt x="3569569" y="2649485"/>
                </a:cubicBezTo>
                <a:cubicBezTo>
                  <a:pt x="3313732" y="2669139"/>
                  <a:pt x="3194337" y="2591792"/>
                  <a:pt x="2938945" y="2649485"/>
                </a:cubicBezTo>
                <a:cubicBezTo>
                  <a:pt x="2683553" y="2707178"/>
                  <a:pt x="2433003" y="2605992"/>
                  <a:pt x="2272626" y="2649485"/>
                </a:cubicBezTo>
                <a:cubicBezTo>
                  <a:pt x="2112249" y="2692978"/>
                  <a:pt x="1883409" y="2643722"/>
                  <a:pt x="1606306" y="2649485"/>
                </a:cubicBezTo>
                <a:cubicBezTo>
                  <a:pt x="1329203" y="2655248"/>
                  <a:pt x="1279694" y="2640650"/>
                  <a:pt x="1082769" y="2649485"/>
                </a:cubicBezTo>
                <a:cubicBezTo>
                  <a:pt x="885844" y="2658320"/>
                  <a:pt x="246763" y="2574640"/>
                  <a:pt x="0" y="2649485"/>
                </a:cubicBezTo>
                <a:cubicBezTo>
                  <a:pt x="-67660" y="2495846"/>
                  <a:pt x="4070" y="2195699"/>
                  <a:pt x="0" y="2066598"/>
                </a:cubicBezTo>
                <a:cubicBezTo>
                  <a:pt x="-4070" y="1937497"/>
                  <a:pt x="45198" y="1806970"/>
                  <a:pt x="0" y="1616186"/>
                </a:cubicBezTo>
                <a:cubicBezTo>
                  <a:pt x="-45198" y="1425402"/>
                  <a:pt x="30515" y="1275856"/>
                  <a:pt x="0" y="1139279"/>
                </a:cubicBezTo>
                <a:cubicBezTo>
                  <a:pt x="-30515" y="1002702"/>
                  <a:pt x="37639" y="771413"/>
                  <a:pt x="0" y="662371"/>
                </a:cubicBezTo>
                <a:cubicBezTo>
                  <a:pt x="-37639" y="553329"/>
                  <a:pt x="66239" y="214248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E5E4E2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2A3693-7B0F-4200-BC62-7C3C7D13D5E5}"/>
              </a:ext>
            </a:extLst>
          </p:cNvPr>
          <p:cNvSpPr/>
          <p:nvPr userDrawn="1"/>
        </p:nvSpPr>
        <p:spPr>
          <a:xfrm>
            <a:off x="6458370" y="3796297"/>
            <a:ext cx="2586280" cy="1237925"/>
          </a:xfrm>
          <a:custGeom>
            <a:avLst/>
            <a:gdLst>
              <a:gd name="connsiteX0" fmla="*/ 0 w 2586280"/>
              <a:gd name="connsiteY0" fmla="*/ 0 h 1237925"/>
              <a:gd name="connsiteX1" fmla="*/ 491393 w 2586280"/>
              <a:gd name="connsiteY1" fmla="*/ 0 h 1237925"/>
              <a:gd name="connsiteX2" fmla="*/ 931061 w 2586280"/>
              <a:gd name="connsiteY2" fmla="*/ 0 h 1237925"/>
              <a:gd name="connsiteX3" fmla="*/ 1500042 w 2586280"/>
              <a:gd name="connsiteY3" fmla="*/ 0 h 1237925"/>
              <a:gd name="connsiteX4" fmla="*/ 1991436 w 2586280"/>
              <a:gd name="connsiteY4" fmla="*/ 0 h 1237925"/>
              <a:gd name="connsiteX5" fmla="*/ 2586280 w 2586280"/>
              <a:gd name="connsiteY5" fmla="*/ 0 h 1237925"/>
              <a:gd name="connsiteX6" fmla="*/ 2586280 w 2586280"/>
              <a:gd name="connsiteY6" fmla="*/ 437400 h 1237925"/>
              <a:gd name="connsiteX7" fmla="*/ 2586280 w 2586280"/>
              <a:gd name="connsiteY7" fmla="*/ 850042 h 1237925"/>
              <a:gd name="connsiteX8" fmla="*/ 2586280 w 2586280"/>
              <a:gd name="connsiteY8" fmla="*/ 1237925 h 1237925"/>
              <a:gd name="connsiteX9" fmla="*/ 2120750 w 2586280"/>
              <a:gd name="connsiteY9" fmla="*/ 1237925 h 1237925"/>
              <a:gd name="connsiteX10" fmla="*/ 1603494 w 2586280"/>
              <a:gd name="connsiteY10" fmla="*/ 1237925 h 1237925"/>
              <a:gd name="connsiteX11" fmla="*/ 1086238 w 2586280"/>
              <a:gd name="connsiteY11" fmla="*/ 1237925 h 1237925"/>
              <a:gd name="connsiteX12" fmla="*/ 594844 w 2586280"/>
              <a:gd name="connsiteY12" fmla="*/ 1237925 h 1237925"/>
              <a:gd name="connsiteX13" fmla="*/ 0 w 2586280"/>
              <a:gd name="connsiteY13" fmla="*/ 1237925 h 1237925"/>
              <a:gd name="connsiteX14" fmla="*/ 0 w 2586280"/>
              <a:gd name="connsiteY14" fmla="*/ 800525 h 1237925"/>
              <a:gd name="connsiteX15" fmla="*/ 0 w 2586280"/>
              <a:gd name="connsiteY15" fmla="*/ 363125 h 1237925"/>
              <a:gd name="connsiteX16" fmla="*/ 0 w 2586280"/>
              <a:gd name="connsiteY16" fmla="*/ 0 h 123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86280" h="1237925" extrusionOk="0">
                <a:moveTo>
                  <a:pt x="0" y="0"/>
                </a:moveTo>
                <a:cubicBezTo>
                  <a:pt x="240773" y="-27186"/>
                  <a:pt x="374443" y="24729"/>
                  <a:pt x="491393" y="0"/>
                </a:cubicBezTo>
                <a:cubicBezTo>
                  <a:pt x="608343" y="-24729"/>
                  <a:pt x="723496" y="35436"/>
                  <a:pt x="931061" y="0"/>
                </a:cubicBezTo>
                <a:cubicBezTo>
                  <a:pt x="1138626" y="-35436"/>
                  <a:pt x="1306196" y="55627"/>
                  <a:pt x="1500042" y="0"/>
                </a:cubicBezTo>
                <a:cubicBezTo>
                  <a:pt x="1693888" y="-55627"/>
                  <a:pt x="1860570" y="16735"/>
                  <a:pt x="1991436" y="0"/>
                </a:cubicBezTo>
                <a:cubicBezTo>
                  <a:pt x="2122302" y="-16735"/>
                  <a:pt x="2372991" y="44210"/>
                  <a:pt x="2586280" y="0"/>
                </a:cubicBezTo>
                <a:cubicBezTo>
                  <a:pt x="2601777" y="90517"/>
                  <a:pt x="2575583" y="268454"/>
                  <a:pt x="2586280" y="437400"/>
                </a:cubicBezTo>
                <a:cubicBezTo>
                  <a:pt x="2596977" y="606346"/>
                  <a:pt x="2566081" y="751104"/>
                  <a:pt x="2586280" y="850042"/>
                </a:cubicBezTo>
                <a:cubicBezTo>
                  <a:pt x="2606479" y="948980"/>
                  <a:pt x="2569202" y="1139442"/>
                  <a:pt x="2586280" y="1237925"/>
                </a:cubicBezTo>
                <a:cubicBezTo>
                  <a:pt x="2373815" y="1281084"/>
                  <a:pt x="2233414" y="1219124"/>
                  <a:pt x="2120750" y="1237925"/>
                </a:cubicBezTo>
                <a:cubicBezTo>
                  <a:pt x="2008086" y="1256726"/>
                  <a:pt x="1831721" y="1217522"/>
                  <a:pt x="1603494" y="1237925"/>
                </a:cubicBezTo>
                <a:cubicBezTo>
                  <a:pt x="1375267" y="1258328"/>
                  <a:pt x="1269682" y="1177113"/>
                  <a:pt x="1086238" y="1237925"/>
                </a:cubicBezTo>
                <a:cubicBezTo>
                  <a:pt x="902794" y="1298737"/>
                  <a:pt x="697539" y="1186640"/>
                  <a:pt x="594844" y="1237925"/>
                </a:cubicBezTo>
                <a:cubicBezTo>
                  <a:pt x="492149" y="1289210"/>
                  <a:pt x="296351" y="1197229"/>
                  <a:pt x="0" y="1237925"/>
                </a:cubicBezTo>
                <a:cubicBezTo>
                  <a:pt x="-50815" y="1062301"/>
                  <a:pt x="5109" y="922571"/>
                  <a:pt x="0" y="800525"/>
                </a:cubicBezTo>
                <a:cubicBezTo>
                  <a:pt x="-5109" y="678479"/>
                  <a:pt x="29704" y="517377"/>
                  <a:pt x="0" y="363125"/>
                </a:cubicBezTo>
                <a:cubicBezTo>
                  <a:pt x="-29704" y="208873"/>
                  <a:pt x="21880" y="74257"/>
                  <a:pt x="0" y="0"/>
                </a:cubicBezTo>
                <a:close/>
              </a:path>
            </a:pathLst>
          </a:custGeom>
          <a:noFill/>
          <a:ln cap="flat" cmpd="sng">
            <a:solidFill>
              <a:srgbClr val="CC6633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39185B-D5E7-439E-8F64-B4B39223F0BE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56" y="2697934"/>
            <a:ext cx="3110708" cy="5194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3E46D9-E606-49F4-96C5-917B8CA08AEE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150" y="4108305"/>
            <a:ext cx="903761" cy="50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8742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90">
            <a:extLst>
              <a:ext uri="{FF2B5EF4-FFF2-40B4-BE49-F238E27FC236}">
                <a16:creationId xmlns:a16="http://schemas.microsoft.com/office/drawing/2014/main" id="{5A8F8C94-D36D-4B28-894C-A283A2C16D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710" y="184151"/>
            <a:ext cx="6030581" cy="2780219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CB17FA5C-E533-4343-88FA-2A12C937E8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93494"/>
            <a:ext cx="9144000" cy="50006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E4C8D901-2491-4B7F-BE04-A85F995557BF}"/>
              </a:ext>
            </a:extLst>
          </p:cNvPr>
          <p:cNvSpPr txBox="1"/>
          <p:nvPr userDrawn="1"/>
        </p:nvSpPr>
        <p:spPr>
          <a:xfrm>
            <a:off x="189379" y="4785000"/>
            <a:ext cx="7152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50" b="0" i="0" dirty="0">
                <a:latin typeface="IBM Plex Sans" panose="020B0503050203000203" pitchFamily="34" charset="77"/>
              </a:rPr>
              <a:t>#SQLSatJax</a:t>
            </a:r>
            <a:endParaRPr lang="en-US" sz="750" b="0" i="0" dirty="0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A0C982-A950-4468-94DF-C6BDC5E6E7D2}"/>
              </a:ext>
            </a:extLst>
          </p:cNvPr>
          <p:cNvSpPr txBox="1"/>
          <p:nvPr userDrawn="1"/>
        </p:nvSpPr>
        <p:spPr>
          <a:xfrm>
            <a:off x="942974" y="3162186"/>
            <a:ext cx="742277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300" dirty="0"/>
              <a:t>Monthly Meetings</a:t>
            </a:r>
            <a:br>
              <a:rPr lang="en-GB" sz="3300" dirty="0"/>
            </a:br>
            <a:r>
              <a:rPr lang="en-GB" sz="3300" dirty="0"/>
              <a:t>3rd Wednesday of each month </a:t>
            </a:r>
            <a:br>
              <a:rPr lang="en-GB" sz="3300" dirty="0"/>
            </a:br>
            <a:r>
              <a:rPr lang="en-GB" sz="3300" dirty="0"/>
              <a:t>jssug.org</a:t>
            </a:r>
            <a:endParaRPr lang="en-US" sz="3300" b="0" i="0" dirty="0" err="1"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595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Placeholder 1"/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608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76785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AF013-B0EF-4B6B-913B-5038C1A162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3273" y="4757852"/>
            <a:ext cx="581027" cy="23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27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00" r:id="rId22"/>
    <p:sldLayoutId id="2147483660" r:id="rId23"/>
    <p:sldLayoutId id="2147483683" r:id="rId24"/>
    <p:sldLayoutId id="2147483667" r:id="rId25"/>
    <p:sldLayoutId id="2147483666" r:id="rId26"/>
    <p:sldLayoutId id="2147483682" r:id="rId27"/>
    <p:sldLayoutId id="2147483659" r:id="rId28"/>
    <p:sldLayoutId id="2147483663" r:id="rId29"/>
    <p:sldLayoutId id="2147483678" r:id="rId30"/>
    <p:sldLayoutId id="2147483657" r:id="rId31"/>
    <p:sldLayoutId id="2147483680" r:id="rId32"/>
    <p:sldLayoutId id="2147483712" r:id="rId33"/>
    <p:sldLayoutId id="2147483713" r:id="rId34"/>
    <p:sldLayoutId id="2147483714" r:id="rId3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 i="0" kern="1200">
          <a:solidFill>
            <a:schemeClr val="accent2"/>
          </a:solidFill>
          <a:latin typeface="IBM Plex Sans" panose="020B0503050203000203" pitchFamily="34" charset="77"/>
          <a:ea typeface="+mj-ea"/>
          <a:cs typeface="IBM Plex Sans" panose="020B0503050203000203" pitchFamily="34" charset="77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42900" indent="-342900" algn="l" rtl="0" eaLnBrk="1" fontAlgn="base" hangingPunct="1">
        <a:lnSpc>
          <a:spcPct val="130000"/>
        </a:lnSpc>
        <a:spcBef>
          <a:spcPts val="750"/>
        </a:spcBef>
        <a:spcAft>
          <a:spcPct val="0"/>
        </a:spcAft>
        <a:buClr>
          <a:srgbClr val="CC0000"/>
        </a:buClr>
        <a:buSzPct val="100000"/>
        <a:buFont typeface="Arial"/>
        <a:buChar char="•"/>
        <a:defRPr sz="2550" b="0" i="0" kern="1200">
          <a:solidFill>
            <a:schemeClr val="tx1"/>
          </a:solidFill>
          <a:latin typeface="IBM Plex Sans" panose="020B0503050203000203" pitchFamily="34" charset="77"/>
          <a:ea typeface="+mn-ea"/>
          <a:cs typeface="IBM Plex Sans" panose="020B0503050203000203" pitchFamily="34" charset="77"/>
        </a:defRPr>
      </a:lvl1pPr>
      <a:lvl2pPr marL="685800" indent="-342900" algn="l" rtl="0" eaLnBrk="1" fontAlgn="base" hangingPunct="1">
        <a:lnSpc>
          <a:spcPct val="130000"/>
        </a:lnSpc>
        <a:spcBef>
          <a:spcPts val="375"/>
        </a:spcBef>
        <a:spcAft>
          <a:spcPct val="0"/>
        </a:spcAft>
        <a:buClr>
          <a:srgbClr val="CC0000"/>
        </a:buClr>
        <a:buSzPct val="100000"/>
        <a:buFont typeface="Arial"/>
        <a:buChar char="•"/>
        <a:defRPr sz="2100" b="0" i="0" kern="1200">
          <a:solidFill>
            <a:schemeClr val="tx1"/>
          </a:solidFill>
          <a:latin typeface="IBM Plex Sans" panose="020B0503050203000203" pitchFamily="34" charset="77"/>
          <a:ea typeface="+mn-ea"/>
          <a:cs typeface="IBM Plex Sans" panose="020B0503050203000203" pitchFamily="34" charset="77"/>
        </a:defRPr>
      </a:lvl2pPr>
      <a:lvl3pPr marL="942975" indent="-257175" algn="l" rtl="0" eaLnBrk="1" fontAlgn="base" hangingPunct="1">
        <a:lnSpc>
          <a:spcPct val="130000"/>
        </a:lnSpc>
        <a:spcBef>
          <a:spcPts val="375"/>
        </a:spcBef>
        <a:spcAft>
          <a:spcPct val="0"/>
        </a:spcAft>
        <a:buClr>
          <a:srgbClr val="CC0000"/>
        </a:buClr>
        <a:buSzPct val="100000"/>
        <a:buFont typeface="Arial"/>
        <a:buChar char="•"/>
        <a:defRPr sz="1800" b="0" i="0" kern="1200">
          <a:solidFill>
            <a:schemeClr val="tx1"/>
          </a:solidFill>
          <a:latin typeface="IBM Plex Sans" panose="020B0503050203000203" pitchFamily="34" charset="77"/>
          <a:ea typeface="+mn-ea"/>
          <a:cs typeface="IBM Plex Sans" panose="020B0503050203000203" pitchFamily="34" charset="77"/>
        </a:defRPr>
      </a:lvl3pPr>
      <a:lvl4pPr marL="1200150" indent="-171450" algn="l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b="0" i="0" kern="1200">
          <a:solidFill>
            <a:srgbClr val="191919"/>
          </a:solidFill>
          <a:latin typeface="Roboto Regular"/>
          <a:ea typeface="+mn-ea"/>
          <a:cs typeface="Roboto Regular"/>
        </a:defRPr>
      </a:lvl4pPr>
      <a:lvl5pPr marL="1543050" indent="-171450" algn="l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b="0" i="0" kern="1200">
          <a:solidFill>
            <a:srgbClr val="191919"/>
          </a:solidFill>
          <a:latin typeface="Roboto Regular"/>
          <a:ea typeface="+mn-ea"/>
          <a:cs typeface="Roboto Regular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7.emf"/><Relationship Id="rId5" Type="http://schemas.openxmlformats.org/officeDocument/2006/relationships/image" Target="../media/image36.jpeg"/><Relationship Id="rId4" Type="http://schemas.openxmlformats.org/officeDocument/2006/relationships/image" Target="../media/image3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dOe18KhtT4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hyperlink" Target="http://itrevolution.com/the-three-ways-principles-underpinning-devops/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hyperlink" Target="http://donovanbrown.com/post/what-is-devops" TargetMode="Externa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4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d-gate.com/products/sql-development/sql-compare/" TargetMode="Externa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0.jpeg"/><Relationship Id="rId4" Type="http://schemas.openxmlformats.org/officeDocument/2006/relationships/image" Target="../media/image35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jpeg"/><Relationship Id="rId4" Type="http://schemas.openxmlformats.org/officeDocument/2006/relationships/image" Target="../media/image3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237FD-D325-4819-B228-458A31DC7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Adopting a DevOps Process for Your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6F53D-4A61-4196-8D86-3DDE23E55AF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Steve Jones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76D4C1-53A4-418C-9B25-A561309DE8C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Advocate/Editor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B8B713-E80B-411F-9433-7871614DEB24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Redgate Software/SQL Server Central</a:t>
            </a:r>
          </a:p>
        </p:txBody>
      </p:sp>
    </p:spTree>
    <p:extLst>
      <p:ext uri="{BB962C8B-B14F-4D97-AF65-F5344CB8AC3E}">
        <p14:creationId xmlns:p14="http://schemas.microsoft.com/office/powerpoint/2010/main" val="3698767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66D47D-E969-4550-B60D-6006C5C0EACA}"/>
              </a:ext>
            </a:extLst>
          </p:cNvPr>
          <p:cNvSpPr/>
          <p:nvPr/>
        </p:nvSpPr>
        <p:spPr>
          <a:xfrm>
            <a:off x="8334104" y="4761411"/>
            <a:ext cx="685800" cy="2351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818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106B8FF-6F5D-43BB-B809-2DA2F273892E}"/>
              </a:ext>
            </a:extLst>
          </p:cNvPr>
          <p:cNvSpPr/>
          <p:nvPr/>
        </p:nvSpPr>
        <p:spPr>
          <a:xfrm>
            <a:off x="8223069" y="4669971"/>
            <a:ext cx="829491" cy="3265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766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456" y="1428751"/>
            <a:ext cx="54776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892" indent="-342892">
              <a:buFont typeface="+mj-lt"/>
              <a:buAutoNum type="arabicPeriod"/>
            </a:pPr>
            <a:r>
              <a:rPr lang="en-US" sz="2800" dirty="0">
                <a:latin typeface="Proxima Nova Light" pitchFamily="50" charset="0"/>
              </a:rPr>
              <a:t>The database can be built*</a:t>
            </a:r>
          </a:p>
          <a:p>
            <a:pPr marL="342892" indent="-342892">
              <a:buFont typeface="+mj-lt"/>
              <a:buAutoNum type="arabicPeriod"/>
            </a:pPr>
            <a:r>
              <a:rPr lang="en-US" sz="2800" dirty="0">
                <a:latin typeface="Proxima Nova Light" pitchFamily="50" charset="0"/>
              </a:rPr>
              <a:t>The database can be tested*</a:t>
            </a:r>
          </a:p>
          <a:p>
            <a:pPr marL="342892" indent="-342892">
              <a:buFont typeface="+mj-lt"/>
              <a:buAutoNum type="arabicPeriod"/>
            </a:pPr>
            <a:r>
              <a:rPr lang="en-US" sz="2800" dirty="0">
                <a:latin typeface="Proxima Nova Light" pitchFamily="50" charset="0"/>
              </a:rPr>
              <a:t>The database can be released*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641B61-BE7A-43F2-B381-EEACDCB52A79}"/>
              </a:ext>
            </a:extLst>
          </p:cNvPr>
          <p:cNvSpPr txBox="1"/>
          <p:nvPr/>
        </p:nvSpPr>
        <p:spPr>
          <a:xfrm>
            <a:off x="1285456" y="4312376"/>
            <a:ext cx="7816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 Light" pitchFamily="50" charset="0"/>
              </a:rPr>
              <a:t>* like other software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F967A2-A12A-47FC-9081-68157F623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Takeaways</a:t>
            </a:r>
          </a:p>
        </p:txBody>
      </p:sp>
    </p:spTree>
    <p:extLst>
      <p:ext uri="{BB962C8B-B14F-4D97-AF65-F5344CB8AC3E}">
        <p14:creationId xmlns:p14="http://schemas.microsoft.com/office/powerpoint/2010/main" val="3972349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am I?</a:t>
            </a:r>
          </a:p>
          <a:p>
            <a:r>
              <a:rPr lang="en-US" dirty="0"/>
              <a:t>Principles of DevOps</a:t>
            </a:r>
          </a:p>
          <a:p>
            <a:r>
              <a:rPr lang="en-US" dirty="0"/>
              <a:t>The DevOps Software Development Pipeline</a:t>
            </a:r>
          </a:p>
          <a:p>
            <a:r>
              <a:rPr lang="en-US" dirty="0"/>
              <a:t>Evolving Database Development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718457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7E37AB-6206-4BB3-9F3B-2773DE4ED540}"/>
              </a:ext>
            </a:extLst>
          </p:cNvPr>
          <p:cNvSpPr txBox="1">
            <a:spLocks/>
          </p:cNvSpPr>
          <p:nvPr/>
        </p:nvSpPr>
        <p:spPr bwMode="auto">
          <a:xfrm>
            <a:off x="564266" y="2603622"/>
            <a:ext cx="3255380" cy="1421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6000" b="0" i="0" kern="1200">
                <a:solidFill>
                  <a:srgbClr val="373737"/>
                </a:solidFill>
                <a:latin typeface="Roboto Medium"/>
                <a:ea typeface="+mj-ea"/>
                <a:cs typeface="Roboto Medium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3300" dirty="0">
                <a:solidFill>
                  <a:schemeClr val="tx1"/>
                </a:solidFill>
              </a:rPr>
              <a:t>Steve Jones</a:t>
            </a:r>
          </a:p>
          <a:p>
            <a:r>
              <a:rPr lang="en-US" sz="1350" dirty="0"/>
              <a:t>Advocate, </a:t>
            </a:r>
            <a:r>
              <a:rPr lang="en-US" sz="1350" dirty="0">
                <a:cs typeface="Segoe UI"/>
              </a:rPr>
              <a:t>Redgate Software</a:t>
            </a:r>
          </a:p>
          <a:p>
            <a:r>
              <a:rPr lang="en-US" sz="1350" dirty="0">
                <a:cs typeface="Segoe UI"/>
              </a:rPr>
              <a:t>Editor, SQLServerCentral</a:t>
            </a:r>
            <a:endParaRPr lang="en-US" sz="1350" dirty="0"/>
          </a:p>
        </p:txBody>
      </p:sp>
      <p:sp>
        <p:nvSpPr>
          <p:cNvPr id="4" name="Text Placeholder 149">
            <a:extLst>
              <a:ext uri="{FF2B5EF4-FFF2-40B4-BE49-F238E27FC236}">
                <a16:creationId xmlns:a16="http://schemas.microsoft.com/office/drawing/2014/main" id="{3012DDDD-F344-4BC5-8896-92CF7CD1AD1E}"/>
              </a:ext>
            </a:extLst>
          </p:cNvPr>
          <p:cNvSpPr txBox="1">
            <a:spLocks/>
          </p:cNvSpPr>
          <p:nvPr/>
        </p:nvSpPr>
        <p:spPr>
          <a:xfrm>
            <a:off x="4478927" y="522709"/>
            <a:ext cx="4314734" cy="52566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30 years SQL Server data experience</a:t>
            </a:r>
            <a:endParaRPr lang="en-US" sz="1800" dirty="0"/>
          </a:p>
        </p:txBody>
      </p:sp>
      <p:sp>
        <p:nvSpPr>
          <p:cNvPr id="5" name="Text Placeholder 151">
            <a:extLst>
              <a:ext uri="{FF2B5EF4-FFF2-40B4-BE49-F238E27FC236}">
                <a16:creationId xmlns:a16="http://schemas.microsoft.com/office/drawing/2014/main" id="{F057AD2E-FB3D-4224-8038-7ED604D98F66}"/>
              </a:ext>
            </a:extLst>
          </p:cNvPr>
          <p:cNvSpPr txBox="1">
            <a:spLocks/>
          </p:cNvSpPr>
          <p:nvPr/>
        </p:nvSpPr>
        <p:spPr>
          <a:xfrm>
            <a:off x="4478927" y="947182"/>
            <a:ext cx="3920077" cy="716984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cs typeface="Segoe UI"/>
              </a:rPr>
              <a:t>DBA, developer, manager, writer, speaker in a variety of companies and industries</a:t>
            </a:r>
            <a:endParaRPr lang="en-US" sz="1200" dirty="0"/>
          </a:p>
        </p:txBody>
      </p:sp>
      <p:sp>
        <p:nvSpPr>
          <p:cNvPr id="6" name="Text Placeholder 152">
            <a:extLst>
              <a:ext uri="{FF2B5EF4-FFF2-40B4-BE49-F238E27FC236}">
                <a16:creationId xmlns:a16="http://schemas.microsoft.com/office/drawing/2014/main" id="{ED1C9DC0-BEA4-4338-9846-FBFA10647B4B}"/>
              </a:ext>
            </a:extLst>
          </p:cNvPr>
          <p:cNvSpPr txBox="1">
            <a:spLocks/>
          </p:cNvSpPr>
          <p:nvPr/>
        </p:nvSpPr>
        <p:spPr>
          <a:xfrm>
            <a:off x="4487988" y="1758572"/>
            <a:ext cx="4314938" cy="50645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Founder, SQLServerCentral</a:t>
            </a:r>
            <a:endParaRPr lang="en-US" sz="1800" dirty="0"/>
          </a:p>
        </p:txBody>
      </p:sp>
      <p:sp>
        <p:nvSpPr>
          <p:cNvPr id="9" name="Text Placeholder 153">
            <a:extLst>
              <a:ext uri="{FF2B5EF4-FFF2-40B4-BE49-F238E27FC236}">
                <a16:creationId xmlns:a16="http://schemas.microsoft.com/office/drawing/2014/main" id="{30DD00DD-CD0B-4A49-90F8-B5792C501F82}"/>
              </a:ext>
            </a:extLst>
          </p:cNvPr>
          <p:cNvSpPr txBox="1">
            <a:spLocks/>
          </p:cNvSpPr>
          <p:nvPr/>
        </p:nvSpPr>
        <p:spPr>
          <a:xfrm>
            <a:off x="4478927" y="2140340"/>
            <a:ext cx="4323999" cy="62191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And current editor, with the goal of helping you learn to be a better data professional every day</a:t>
            </a:r>
          </a:p>
        </p:txBody>
      </p:sp>
      <p:sp>
        <p:nvSpPr>
          <p:cNvPr id="10" name="Text Placeholder 154">
            <a:extLst>
              <a:ext uri="{FF2B5EF4-FFF2-40B4-BE49-F238E27FC236}">
                <a16:creationId xmlns:a16="http://schemas.microsoft.com/office/drawing/2014/main" id="{CA944752-E9F6-46C7-9D77-9D80A23A138A}"/>
              </a:ext>
            </a:extLst>
          </p:cNvPr>
          <p:cNvSpPr txBox="1">
            <a:spLocks/>
          </p:cNvSpPr>
          <p:nvPr/>
        </p:nvSpPr>
        <p:spPr>
          <a:xfrm>
            <a:off x="4478926" y="2922145"/>
            <a:ext cx="4506302" cy="40254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14 year Microsoft Data Platform MVP</a:t>
            </a:r>
            <a:endParaRPr lang="en-US" sz="1800" dirty="0"/>
          </a:p>
        </p:txBody>
      </p:sp>
      <p:sp>
        <p:nvSpPr>
          <p:cNvPr id="11" name="Text Placeholder 155">
            <a:extLst>
              <a:ext uri="{FF2B5EF4-FFF2-40B4-BE49-F238E27FC236}">
                <a16:creationId xmlns:a16="http://schemas.microsoft.com/office/drawing/2014/main" id="{4EDAF301-2B5F-42B8-AAE2-227C675BEA50}"/>
              </a:ext>
            </a:extLst>
          </p:cNvPr>
          <p:cNvSpPr txBox="1">
            <a:spLocks/>
          </p:cNvSpPr>
          <p:nvPr/>
        </p:nvSpPr>
        <p:spPr>
          <a:xfrm>
            <a:off x="4478927" y="3313526"/>
            <a:ext cx="4100740" cy="59923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I am honored to be recognized by Microsoft for the last decade as an MVP</a:t>
            </a:r>
          </a:p>
        </p:txBody>
      </p:sp>
      <p:pic>
        <p:nvPicPr>
          <p:cNvPr id="12" name="Picture 21">
            <a:extLst>
              <a:ext uri="{FF2B5EF4-FFF2-40B4-BE49-F238E27FC236}">
                <a16:creationId xmlns:a16="http://schemas.microsoft.com/office/drawing/2014/main" id="{F3A1A574-DA12-4CB2-B326-BE2DD28E05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6" r="4196"/>
          <a:stretch/>
        </p:blipFill>
        <p:spPr>
          <a:xfrm>
            <a:off x="1353039" y="459392"/>
            <a:ext cx="1497610" cy="211708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7F4CFD1-A72B-41BB-A6F7-721376B74944}"/>
              </a:ext>
            </a:extLst>
          </p:cNvPr>
          <p:cNvSpPr/>
          <p:nvPr/>
        </p:nvSpPr>
        <p:spPr>
          <a:xfrm>
            <a:off x="3947918" y="4577251"/>
            <a:ext cx="1933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7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</a:rPr>
              <a:t>@way0utwest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DCD2A2B-D724-46D7-8485-3D0AB35D8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1065" y="4570797"/>
            <a:ext cx="458990" cy="3591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EE0E15-6FBE-491D-97AC-0A6D5D2EDE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67" y="4556797"/>
            <a:ext cx="450884" cy="38489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C6B6088-B71D-4260-9CD7-4CC5D4F32538}"/>
              </a:ext>
            </a:extLst>
          </p:cNvPr>
          <p:cNvSpPr txBox="1"/>
          <p:nvPr/>
        </p:nvSpPr>
        <p:spPr>
          <a:xfrm>
            <a:off x="1013975" y="4561070"/>
            <a:ext cx="186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7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</a:rPr>
              <a:t>/in/way0utwest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D9E704-B954-4170-B66B-A8A1CB6812FA}"/>
              </a:ext>
            </a:extLst>
          </p:cNvPr>
          <p:cNvSpPr/>
          <p:nvPr/>
        </p:nvSpPr>
        <p:spPr>
          <a:xfrm>
            <a:off x="6244972" y="4570796"/>
            <a:ext cx="28009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7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</a:rPr>
              <a:t>www.voiceofthedba.com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9485C54-A448-4749-B35D-B5B5F6C856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8868" y="4571973"/>
            <a:ext cx="336104" cy="36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86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Grew out of the Agile movement</a:t>
            </a:r>
          </a:p>
          <a:p>
            <a:r>
              <a:rPr lang="en-US" dirty="0"/>
              <a:t>Velocity ‘09 – </a:t>
            </a:r>
            <a:r>
              <a:rPr lang="en-US" dirty="0">
                <a:hlinkClick r:id="rId2"/>
              </a:rPr>
              <a:t>10+ Deploys Per Day: Dev and Ops Cooperation at Flickr</a:t>
            </a:r>
            <a:endParaRPr lang="en-US" dirty="0"/>
          </a:p>
          <a:p>
            <a:r>
              <a:rPr lang="en-US" dirty="0"/>
              <a:t>Is not Agile (or Scrum or Lean or Kanban)</a:t>
            </a:r>
          </a:p>
          <a:p>
            <a:r>
              <a:rPr lang="en-US" dirty="0"/>
              <a:t>Is an amalgamation of various ideas and principles that describe how to better build software.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DevOps?</a:t>
            </a:r>
          </a:p>
        </p:txBody>
      </p:sp>
    </p:spTree>
    <p:extLst>
      <p:ext uri="{BB962C8B-B14F-4D97-AF65-F5344CB8AC3E}">
        <p14:creationId xmlns:p14="http://schemas.microsoft.com/office/powerpoint/2010/main" val="2175922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5250"/>
            <a:ext cx="7607481" cy="2174967"/>
          </a:xfrm>
        </p:spPr>
        <p:txBody>
          <a:bodyPr/>
          <a:lstStyle/>
          <a:p>
            <a:r>
              <a:rPr lang="en-US" sz="2000" dirty="0"/>
              <a:t>Principles underlying </a:t>
            </a:r>
            <a:r>
              <a:rPr lang="en-US" sz="2000" dirty="0">
                <a:hlinkClick r:id="rId2"/>
              </a:rPr>
              <a:t>DevOps from Gene Kim</a:t>
            </a:r>
            <a:endParaRPr lang="en-US" sz="2000" dirty="0"/>
          </a:p>
          <a:p>
            <a:pPr lvl="1"/>
            <a:r>
              <a:rPr lang="en-US" sz="1600" dirty="0"/>
              <a:t>Systems Thinking (Flow)</a:t>
            </a:r>
          </a:p>
          <a:p>
            <a:pPr lvl="1"/>
            <a:r>
              <a:rPr lang="en-US" sz="1600" dirty="0"/>
              <a:t>Amplify Feedback Loops</a:t>
            </a:r>
          </a:p>
          <a:p>
            <a:pPr lvl="1"/>
            <a:r>
              <a:rPr lang="en-US" sz="1600" dirty="0"/>
              <a:t>Culture of Experimentation and Learning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Three Ways</a:t>
            </a:r>
          </a:p>
        </p:txBody>
      </p:sp>
      <p:pic>
        <p:nvPicPr>
          <p:cNvPr id="7" name="Picture 6" descr="A picture containing LEGO, toy&#10;&#10;Description generated with very high confidence">
            <a:extLst>
              <a:ext uri="{FF2B5EF4-FFF2-40B4-BE49-F238E27FC236}">
                <a16:creationId xmlns:a16="http://schemas.microsoft.com/office/drawing/2014/main" id="{7648D4DC-FAE4-43EB-B2D7-736A36CCE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86" y="2971799"/>
            <a:ext cx="1330002" cy="1992125"/>
          </a:xfrm>
          <a:prstGeom prst="rect">
            <a:avLst/>
          </a:prstGeom>
        </p:spPr>
      </p:pic>
      <p:pic>
        <p:nvPicPr>
          <p:cNvPr id="6" name="Picture 5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B9A003B3-EE75-42D3-BF45-B77ABA0339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036" y="2971797"/>
            <a:ext cx="3794528" cy="1992127"/>
          </a:xfrm>
          <a:prstGeom prst="rect">
            <a:avLst/>
          </a:prstGeom>
        </p:spPr>
      </p:pic>
      <p:pic>
        <p:nvPicPr>
          <p:cNvPr id="5" name="Picture 4" descr="A picture containing text, newspaper&#10;&#10;Description generated with high confidence">
            <a:extLst>
              <a:ext uri="{FF2B5EF4-FFF2-40B4-BE49-F238E27FC236}">
                <a16:creationId xmlns:a16="http://schemas.microsoft.com/office/drawing/2014/main" id="{65C2554C-B740-4918-9737-33962EF58E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113" y="2971799"/>
            <a:ext cx="1341519" cy="199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979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“DevOps is the union of people, process, and products to enable continuous delivery of value to our end users.”</a:t>
            </a:r>
          </a:p>
          <a:p>
            <a:pPr marL="0" indent="0" algn="r">
              <a:buNone/>
            </a:pPr>
            <a:r>
              <a:rPr lang="en-US" sz="2400" dirty="0"/>
              <a:t>- Donovan Brown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What is DevOps?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E5A6CC-0032-4320-BC8D-0D926012E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472" y="2579007"/>
            <a:ext cx="2355056" cy="235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839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571" y="1088614"/>
            <a:ext cx="8480066" cy="339447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000" dirty="0"/>
              <a:t>Culture</a:t>
            </a:r>
          </a:p>
          <a:p>
            <a:pPr lvl="1"/>
            <a:r>
              <a:rPr lang="en-US" sz="2599" dirty="0"/>
              <a:t>DBAs and developers and others working together</a:t>
            </a:r>
          </a:p>
          <a:p>
            <a:pPr marL="0" indent="0">
              <a:buNone/>
            </a:pPr>
            <a:r>
              <a:rPr lang="en-US" sz="3000" dirty="0"/>
              <a:t>Automation</a:t>
            </a:r>
          </a:p>
          <a:p>
            <a:pPr lvl="1"/>
            <a:r>
              <a:rPr lang="en-US" sz="2599" dirty="0"/>
              <a:t>Introduce tools to the database</a:t>
            </a:r>
          </a:p>
          <a:p>
            <a:pPr marL="0" indent="0">
              <a:buNone/>
            </a:pPr>
            <a:r>
              <a:rPr lang="en-US" sz="3000" dirty="0"/>
              <a:t>Lean</a:t>
            </a:r>
          </a:p>
          <a:p>
            <a:pPr lvl="1"/>
            <a:r>
              <a:rPr lang="en-US" sz="2599" dirty="0"/>
              <a:t>make db changes simpler, evolve the db</a:t>
            </a:r>
          </a:p>
          <a:p>
            <a:pPr marL="0" indent="0">
              <a:buNone/>
            </a:pPr>
            <a:r>
              <a:rPr lang="en-US" sz="3000" dirty="0"/>
              <a:t>Measurement</a:t>
            </a:r>
          </a:p>
          <a:p>
            <a:pPr lvl="1"/>
            <a:r>
              <a:rPr lang="en-US" sz="2599" dirty="0"/>
              <a:t>consider impact of db change</a:t>
            </a:r>
          </a:p>
          <a:p>
            <a:pPr marL="0" indent="0">
              <a:buNone/>
            </a:pPr>
            <a:r>
              <a:rPr lang="en-US" sz="3000" dirty="0"/>
              <a:t>Sharing </a:t>
            </a:r>
          </a:p>
          <a:p>
            <a:pPr lvl="1"/>
            <a:r>
              <a:rPr lang="en-US" sz="2599" dirty="0"/>
              <a:t>understand how a db change impacts development and operations</a:t>
            </a:r>
          </a:p>
          <a:p>
            <a:endParaRPr lang="en-US" sz="3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in Practice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32658F-C8B4-4854-8C79-F5E8EE348247}"/>
              </a:ext>
            </a:extLst>
          </p:cNvPr>
          <p:cNvSpPr/>
          <p:nvPr/>
        </p:nvSpPr>
        <p:spPr>
          <a:xfrm>
            <a:off x="325571" y="1037800"/>
            <a:ext cx="8364279" cy="3394472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F75E3A-F53E-4EFF-AA86-38EB099D637C}"/>
              </a:ext>
            </a:extLst>
          </p:cNvPr>
          <p:cNvSpPr txBox="1">
            <a:spLocks/>
          </p:cNvSpPr>
          <p:nvPr/>
        </p:nvSpPr>
        <p:spPr>
          <a:xfrm>
            <a:off x="346269" y="1139428"/>
            <a:ext cx="8480066" cy="33944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sz="2400" b="0" i="0" kern="120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342900" indent="-3429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lang="en-US" sz="2000" b="0" i="0" kern="1200" dirty="0" smtClean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marL="638175" indent="-3429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lang="en-US" sz="1800" b="0" i="0" kern="1200" dirty="0" smtClean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3pPr>
            <a:lvl4pPr marL="922338" indent="-3429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lang="en-US" sz="1800" b="0" i="0" kern="1200" dirty="0" smtClean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4pPr>
            <a:lvl5pPr marL="1189038" indent="-3429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lang="en-US" sz="1800" b="0" i="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b="1" dirty="0"/>
              <a:t>Culture - DBAs and developers (and others) working together</a:t>
            </a:r>
          </a:p>
          <a:p>
            <a:pPr lvl="1"/>
            <a:r>
              <a:rPr lang="en-US" sz="2900" dirty="0"/>
              <a:t>Automation - </a:t>
            </a:r>
            <a:r>
              <a:rPr lang="en-US" sz="2200" dirty="0"/>
              <a:t>Introduce tools to the database</a:t>
            </a:r>
          </a:p>
          <a:p>
            <a:pPr lvl="1"/>
            <a:r>
              <a:rPr lang="en-US" sz="2900" dirty="0"/>
              <a:t>Lean - </a:t>
            </a:r>
            <a:r>
              <a:rPr lang="en-US" sz="2200" dirty="0"/>
              <a:t>make db changes simpler, evolve the db</a:t>
            </a:r>
          </a:p>
          <a:p>
            <a:pPr lvl="1"/>
            <a:r>
              <a:rPr lang="en-US" sz="2900" dirty="0"/>
              <a:t>Measurement - </a:t>
            </a:r>
            <a:r>
              <a:rPr lang="en-US" sz="2200" dirty="0"/>
              <a:t>consider impact of db change</a:t>
            </a:r>
          </a:p>
          <a:p>
            <a:pPr lvl="1"/>
            <a:r>
              <a:rPr lang="en-US" sz="3200" b="1" dirty="0"/>
              <a:t>Sharing  - understand how a db change impacts development and operations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10104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ight Arrow 84"/>
          <p:cNvSpPr/>
          <p:nvPr/>
        </p:nvSpPr>
        <p:spPr>
          <a:xfrm>
            <a:off x="5373362" y="2404818"/>
            <a:ext cx="2007153" cy="168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Application Development Pipeline</a:t>
            </a:r>
          </a:p>
        </p:txBody>
      </p:sp>
      <p:sp>
        <p:nvSpPr>
          <p:cNvPr id="22" name="Pentagon 21"/>
          <p:cNvSpPr/>
          <p:nvPr/>
        </p:nvSpPr>
        <p:spPr>
          <a:xfrm>
            <a:off x="5554099" y="1319553"/>
            <a:ext cx="3142226" cy="363995"/>
          </a:xfrm>
          <a:prstGeom prst="homePlate">
            <a:avLst/>
          </a:prstGeom>
          <a:solidFill>
            <a:schemeClr val="accent1"/>
          </a:solidFill>
          <a:ln w="1905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Operations</a:t>
            </a:r>
          </a:p>
        </p:txBody>
      </p:sp>
      <p:sp>
        <p:nvSpPr>
          <p:cNvPr id="29" name="Pentagon 28"/>
          <p:cNvSpPr/>
          <p:nvPr/>
        </p:nvSpPr>
        <p:spPr>
          <a:xfrm>
            <a:off x="3282042" y="1319553"/>
            <a:ext cx="3184072" cy="363995"/>
          </a:xfrm>
          <a:prstGeom prst="homePlate">
            <a:avLst/>
          </a:prstGeom>
          <a:solidFill>
            <a:srgbClr val="7030A0"/>
          </a:solidFill>
          <a:ln w="19050" cmpd="sng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srgbClr val="FFFFFF"/>
              </a:solidFill>
            </a:endParaRPr>
          </a:p>
        </p:txBody>
      </p:sp>
      <p:sp>
        <p:nvSpPr>
          <p:cNvPr id="28" name="Pentagon 27"/>
          <p:cNvSpPr/>
          <p:nvPr/>
        </p:nvSpPr>
        <p:spPr>
          <a:xfrm>
            <a:off x="1276711" y="1319554"/>
            <a:ext cx="2323740" cy="363995"/>
          </a:xfrm>
          <a:prstGeom prst="homePlate">
            <a:avLst/>
          </a:prstGeom>
          <a:solidFill>
            <a:srgbClr val="CC0000"/>
          </a:solidFill>
          <a:ln w="19050" cmpd="sng">
            <a:solidFill>
              <a:srgbClr val="CC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25" dirty="0">
                <a:solidFill>
                  <a:srgbClr val="FFFFFF"/>
                </a:solidFill>
              </a:rPr>
              <a:t>Development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367" y="2580815"/>
            <a:ext cx="154067" cy="31237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875" y="1990469"/>
            <a:ext cx="154067" cy="31237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108" y="3084421"/>
            <a:ext cx="154067" cy="31237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815" y="2392856"/>
            <a:ext cx="610837" cy="610837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370194">
            <a:off x="1545674" y="2246179"/>
            <a:ext cx="432668" cy="140250"/>
            <a:chOff x="1960778" y="2796763"/>
            <a:chExt cx="576890" cy="187000"/>
          </a:xfrm>
        </p:grpSpPr>
        <p:sp>
          <p:nvSpPr>
            <p:cNvPr id="11" name="Right Arrow 10"/>
            <p:cNvSpPr/>
            <p:nvPr/>
          </p:nvSpPr>
          <p:spPr>
            <a:xfrm rot="1375810">
              <a:off x="2047867" y="2796763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ight Arrow 33"/>
            <p:cNvSpPr/>
            <p:nvPr/>
          </p:nvSpPr>
          <p:spPr>
            <a:xfrm rot="12175810">
              <a:off x="1960778" y="2898408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5" name="Group 34"/>
          <p:cNvGrpSpPr/>
          <p:nvPr/>
        </p:nvGrpSpPr>
        <p:grpSpPr>
          <a:xfrm rot="20231730">
            <a:off x="1455663" y="2645427"/>
            <a:ext cx="432668" cy="149242"/>
            <a:chOff x="1960778" y="2796763"/>
            <a:chExt cx="576890" cy="187000"/>
          </a:xfrm>
        </p:grpSpPr>
        <p:sp>
          <p:nvSpPr>
            <p:cNvPr id="36" name="Right Arrow 35"/>
            <p:cNvSpPr/>
            <p:nvPr/>
          </p:nvSpPr>
          <p:spPr>
            <a:xfrm rot="1375810">
              <a:off x="2047867" y="2796763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ight Arrow 36"/>
            <p:cNvSpPr/>
            <p:nvPr/>
          </p:nvSpPr>
          <p:spPr>
            <a:xfrm rot="12175810">
              <a:off x="1960778" y="2898408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9" name="Right Arrow 38"/>
          <p:cNvSpPr/>
          <p:nvPr/>
        </p:nvSpPr>
        <p:spPr>
          <a:xfrm rot="20179068">
            <a:off x="1626362" y="3022586"/>
            <a:ext cx="367351" cy="68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ight Arrow 39"/>
          <p:cNvSpPr/>
          <p:nvPr/>
        </p:nvSpPr>
        <p:spPr>
          <a:xfrm rot="9379068">
            <a:off x="1669335" y="3101580"/>
            <a:ext cx="367351" cy="68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 42"/>
          <p:cNvSpPr/>
          <p:nvPr/>
        </p:nvSpPr>
        <p:spPr>
          <a:xfrm>
            <a:off x="2887733" y="1779478"/>
            <a:ext cx="1496489" cy="163604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>
              <a:lnSpc>
                <a:spcPct val="90000"/>
              </a:lnSpc>
            </a:pPr>
            <a:r>
              <a:rPr lang="en-US" sz="900" b="1" dirty="0">
                <a:solidFill>
                  <a:prstClr val="black"/>
                </a:solidFill>
                <a:latin typeface="Arial"/>
                <a:cs typeface="Arial"/>
              </a:rPr>
              <a:t>Continuous integration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55676" y="2084574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Build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048017" y="2656823"/>
            <a:ext cx="479827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Test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013215" y="3717434"/>
            <a:ext cx="549431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Publish</a:t>
            </a:r>
            <a:endParaRPr lang="en-US" sz="394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149035" y="3134248"/>
            <a:ext cx="377586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Sync</a:t>
            </a:r>
            <a:endParaRPr lang="en-US" sz="394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217144">
            <a:off x="4062176" y="3460227"/>
            <a:ext cx="714136" cy="104596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2856376" y="2596434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Trigger</a:t>
            </a:r>
          </a:p>
        </p:txBody>
      </p:sp>
      <p:sp>
        <p:nvSpPr>
          <p:cNvPr id="15" name="Arc 14"/>
          <p:cNvSpPr/>
          <p:nvPr/>
        </p:nvSpPr>
        <p:spPr>
          <a:xfrm rot="16034628">
            <a:off x="3059536" y="2164434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Arc 53"/>
          <p:cNvSpPr/>
          <p:nvPr/>
        </p:nvSpPr>
        <p:spPr>
          <a:xfrm rot="474684">
            <a:off x="3446098" y="2174217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Arc 54"/>
          <p:cNvSpPr/>
          <p:nvPr/>
        </p:nvSpPr>
        <p:spPr>
          <a:xfrm rot="11027620">
            <a:off x="3074258" y="2425446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Arc 55"/>
          <p:cNvSpPr/>
          <p:nvPr/>
        </p:nvSpPr>
        <p:spPr>
          <a:xfrm rot="5400000">
            <a:off x="3435148" y="2476493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Rectangle 56"/>
          <p:cNvSpPr/>
          <p:nvPr/>
        </p:nvSpPr>
        <p:spPr>
          <a:xfrm>
            <a:off x="3414957" y="3216511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Report</a:t>
            </a: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147" y="3618755"/>
            <a:ext cx="243678" cy="253049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4821296" y="3956481"/>
            <a:ext cx="758422" cy="269787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Artifact repository</a:t>
            </a:r>
          </a:p>
        </p:txBody>
      </p:sp>
      <p:cxnSp>
        <p:nvCxnSpPr>
          <p:cNvPr id="60" name="Straight Arrow Connector 59"/>
          <p:cNvCxnSpPr/>
          <p:nvPr/>
        </p:nvCxnSpPr>
        <p:spPr>
          <a:xfrm flipV="1">
            <a:off x="5025549" y="2811303"/>
            <a:ext cx="107276" cy="751888"/>
          </a:xfrm>
          <a:prstGeom prst="straightConnector1">
            <a:avLst/>
          </a:prstGeom>
          <a:noFill/>
          <a:ln w="63500" cap="flat" cmpd="sng" algn="ctr">
            <a:solidFill>
              <a:srgbClr val="4F81BD"/>
            </a:solidFill>
            <a:prstDash val="solid"/>
            <a:tailEnd type="triangle" w="med" len="sm"/>
          </a:ln>
          <a:effectLst/>
        </p:spPr>
      </p:cxnSp>
      <p:grpSp>
        <p:nvGrpSpPr>
          <p:cNvPr id="64" name="Group 63"/>
          <p:cNvGrpSpPr/>
          <p:nvPr/>
        </p:nvGrpSpPr>
        <p:grpSpPr>
          <a:xfrm>
            <a:off x="5032244" y="2337150"/>
            <a:ext cx="243678" cy="371840"/>
            <a:chOff x="7400765" y="3327548"/>
            <a:chExt cx="324904" cy="495786"/>
          </a:xfrm>
        </p:grpSpPr>
        <p:sp>
          <p:nvSpPr>
            <p:cNvPr id="61" name="Rectangle 60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63954" y="1842601"/>
            <a:ext cx="243678" cy="371840"/>
            <a:chOff x="7400765" y="3327548"/>
            <a:chExt cx="324904" cy="495786"/>
          </a:xfrm>
        </p:grpSpPr>
        <p:sp>
          <p:nvSpPr>
            <p:cNvPr id="66" name="Rectangle 65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7499905" y="2222403"/>
            <a:ext cx="243678" cy="371840"/>
            <a:chOff x="7400765" y="3327548"/>
            <a:chExt cx="324904" cy="495786"/>
          </a:xfrm>
        </p:grpSpPr>
        <p:sp>
          <p:nvSpPr>
            <p:cNvPr id="71" name="Rectangle 70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5960377" y="3326604"/>
            <a:ext cx="243678" cy="371840"/>
            <a:chOff x="7400765" y="3327548"/>
            <a:chExt cx="324904" cy="495786"/>
          </a:xfrm>
        </p:grpSpPr>
        <p:sp>
          <p:nvSpPr>
            <p:cNvPr id="75" name="Rectangle 74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963954" y="2804559"/>
            <a:ext cx="243678" cy="371840"/>
            <a:chOff x="7400765" y="3327548"/>
            <a:chExt cx="324904" cy="495786"/>
          </a:xfrm>
        </p:grpSpPr>
        <p:sp>
          <p:nvSpPr>
            <p:cNvPr id="79" name="Rectangle 78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6256766" y="1930792"/>
            <a:ext cx="4379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QA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266314" y="3364963"/>
            <a:ext cx="478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Beta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259515" y="2811719"/>
            <a:ext cx="7646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Staging</a:t>
            </a:r>
          </a:p>
        </p:txBody>
      </p:sp>
      <p:sp>
        <p:nvSpPr>
          <p:cNvPr id="87" name="Bent Arrow 86"/>
          <p:cNvSpPr/>
          <p:nvPr/>
        </p:nvSpPr>
        <p:spPr>
          <a:xfrm>
            <a:off x="5554099" y="1958237"/>
            <a:ext cx="330275" cy="51311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8" name="Bent Arrow 87"/>
          <p:cNvSpPr/>
          <p:nvPr/>
        </p:nvSpPr>
        <p:spPr>
          <a:xfrm rot="10800000" flipH="1">
            <a:off x="5554099" y="2539293"/>
            <a:ext cx="330275" cy="51311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72725" y="2289401"/>
            <a:ext cx="923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Production</a:t>
            </a:r>
          </a:p>
        </p:txBody>
      </p:sp>
      <p:sp>
        <p:nvSpPr>
          <p:cNvPr id="90" name="Bent Arrow 89"/>
          <p:cNvSpPr/>
          <p:nvPr/>
        </p:nvSpPr>
        <p:spPr>
          <a:xfrm rot="10800000" flipH="1">
            <a:off x="5554099" y="2505396"/>
            <a:ext cx="330275" cy="112327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197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Bent Arrow 89"/>
          <p:cNvSpPr/>
          <p:nvPr/>
        </p:nvSpPr>
        <p:spPr>
          <a:xfrm rot="10800000" flipH="1">
            <a:off x="5554099" y="2505396"/>
            <a:ext cx="330275" cy="112327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6" name="Right Arrow 84"/>
          <p:cNvSpPr/>
          <p:nvPr/>
        </p:nvSpPr>
        <p:spPr>
          <a:xfrm>
            <a:off x="3937252" y="2404436"/>
            <a:ext cx="3441827" cy="176666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Database Development Pipeline</a:t>
            </a:r>
          </a:p>
        </p:txBody>
      </p:sp>
      <p:sp>
        <p:nvSpPr>
          <p:cNvPr id="22" name="Pentagon 21"/>
          <p:cNvSpPr/>
          <p:nvPr/>
        </p:nvSpPr>
        <p:spPr>
          <a:xfrm>
            <a:off x="5554099" y="1319553"/>
            <a:ext cx="3142226" cy="363995"/>
          </a:xfrm>
          <a:prstGeom prst="homePlate">
            <a:avLst/>
          </a:prstGeom>
          <a:solidFill>
            <a:schemeClr val="accent1"/>
          </a:solidFill>
          <a:ln w="1905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Operations</a:t>
            </a:r>
          </a:p>
        </p:txBody>
      </p:sp>
      <p:sp>
        <p:nvSpPr>
          <p:cNvPr id="29" name="Pentagon 28"/>
          <p:cNvSpPr/>
          <p:nvPr/>
        </p:nvSpPr>
        <p:spPr>
          <a:xfrm>
            <a:off x="3282042" y="1319553"/>
            <a:ext cx="3184072" cy="363995"/>
          </a:xfrm>
          <a:prstGeom prst="homePlate">
            <a:avLst/>
          </a:prstGeom>
          <a:solidFill>
            <a:srgbClr val="7030A0"/>
          </a:solidFill>
          <a:ln w="19050" cmpd="sng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srgbClr val="FFFFFF"/>
              </a:solidFill>
            </a:endParaRPr>
          </a:p>
        </p:txBody>
      </p:sp>
      <p:sp>
        <p:nvSpPr>
          <p:cNvPr id="28" name="Pentagon 27"/>
          <p:cNvSpPr/>
          <p:nvPr/>
        </p:nvSpPr>
        <p:spPr>
          <a:xfrm>
            <a:off x="1276711" y="1319554"/>
            <a:ext cx="2323740" cy="363995"/>
          </a:xfrm>
          <a:prstGeom prst="homePlate">
            <a:avLst/>
          </a:prstGeom>
          <a:solidFill>
            <a:srgbClr val="CC0000"/>
          </a:solidFill>
          <a:ln w="19050" cmpd="sng">
            <a:solidFill>
              <a:srgbClr val="CC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25" dirty="0">
                <a:solidFill>
                  <a:srgbClr val="FFFFFF"/>
                </a:solidFill>
              </a:rPr>
              <a:t>Development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367" y="2580815"/>
            <a:ext cx="154067" cy="31237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875" y="2006543"/>
            <a:ext cx="154067" cy="31237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108" y="3084421"/>
            <a:ext cx="154067" cy="31237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815" y="2392856"/>
            <a:ext cx="610837" cy="610837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370194">
            <a:off x="1545674" y="2246179"/>
            <a:ext cx="432668" cy="140250"/>
            <a:chOff x="1960778" y="2796763"/>
            <a:chExt cx="576890" cy="187000"/>
          </a:xfrm>
        </p:grpSpPr>
        <p:sp>
          <p:nvSpPr>
            <p:cNvPr id="11" name="Right Arrow 10"/>
            <p:cNvSpPr/>
            <p:nvPr/>
          </p:nvSpPr>
          <p:spPr>
            <a:xfrm rot="1375810">
              <a:off x="2047867" y="2796763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ight Arrow 33"/>
            <p:cNvSpPr/>
            <p:nvPr/>
          </p:nvSpPr>
          <p:spPr>
            <a:xfrm rot="12175810">
              <a:off x="1960778" y="2898408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5" name="Group 34"/>
          <p:cNvGrpSpPr/>
          <p:nvPr/>
        </p:nvGrpSpPr>
        <p:grpSpPr>
          <a:xfrm rot="20231730">
            <a:off x="1455663" y="2645427"/>
            <a:ext cx="432668" cy="149242"/>
            <a:chOff x="1960778" y="2796763"/>
            <a:chExt cx="576890" cy="187000"/>
          </a:xfrm>
        </p:grpSpPr>
        <p:sp>
          <p:nvSpPr>
            <p:cNvPr id="36" name="Right Arrow 35"/>
            <p:cNvSpPr/>
            <p:nvPr/>
          </p:nvSpPr>
          <p:spPr>
            <a:xfrm rot="1375810">
              <a:off x="2047867" y="2796763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ight Arrow 36"/>
            <p:cNvSpPr/>
            <p:nvPr/>
          </p:nvSpPr>
          <p:spPr>
            <a:xfrm rot="12175810">
              <a:off x="1960778" y="2898408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9" name="Right Arrow 38"/>
          <p:cNvSpPr/>
          <p:nvPr/>
        </p:nvSpPr>
        <p:spPr>
          <a:xfrm rot="20179068">
            <a:off x="1626362" y="3022586"/>
            <a:ext cx="367351" cy="68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ight Arrow 39"/>
          <p:cNvSpPr/>
          <p:nvPr/>
        </p:nvSpPr>
        <p:spPr>
          <a:xfrm rot="9379068">
            <a:off x="1669335" y="3101580"/>
            <a:ext cx="367351" cy="68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 42"/>
          <p:cNvSpPr/>
          <p:nvPr/>
        </p:nvSpPr>
        <p:spPr>
          <a:xfrm>
            <a:off x="2887733" y="1779478"/>
            <a:ext cx="1496489" cy="163604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>
              <a:lnSpc>
                <a:spcPct val="90000"/>
              </a:lnSpc>
            </a:pPr>
            <a:r>
              <a:rPr lang="en-US" sz="900" b="1" dirty="0">
                <a:solidFill>
                  <a:prstClr val="black"/>
                </a:solidFill>
                <a:latin typeface="Arial"/>
                <a:cs typeface="Arial"/>
              </a:rPr>
              <a:t>Continuous integration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55676" y="2084574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Build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048017" y="2656823"/>
            <a:ext cx="479827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Test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013215" y="3717434"/>
            <a:ext cx="549431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Publish</a:t>
            </a:r>
            <a:endParaRPr lang="en-US" sz="394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149035" y="3134248"/>
            <a:ext cx="377586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Sync</a:t>
            </a:r>
            <a:endParaRPr lang="en-US" sz="394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217144">
            <a:off x="4062176" y="3460227"/>
            <a:ext cx="714136" cy="104596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2856376" y="2596434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Trigger</a:t>
            </a:r>
          </a:p>
        </p:txBody>
      </p:sp>
      <p:sp>
        <p:nvSpPr>
          <p:cNvPr id="15" name="Arc 14"/>
          <p:cNvSpPr/>
          <p:nvPr/>
        </p:nvSpPr>
        <p:spPr>
          <a:xfrm rot="16034628">
            <a:off x="3059536" y="2164434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Arc 53"/>
          <p:cNvSpPr/>
          <p:nvPr/>
        </p:nvSpPr>
        <p:spPr>
          <a:xfrm rot="474684">
            <a:off x="3446098" y="2174217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Arc 54"/>
          <p:cNvSpPr/>
          <p:nvPr/>
        </p:nvSpPr>
        <p:spPr>
          <a:xfrm rot="11027620">
            <a:off x="3074258" y="2425446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Arc 55"/>
          <p:cNvSpPr/>
          <p:nvPr/>
        </p:nvSpPr>
        <p:spPr>
          <a:xfrm rot="5400000">
            <a:off x="3435148" y="2476493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Rectangle 56"/>
          <p:cNvSpPr/>
          <p:nvPr/>
        </p:nvSpPr>
        <p:spPr>
          <a:xfrm>
            <a:off x="3414957" y="3216511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Report</a:t>
            </a: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147" y="3618755"/>
            <a:ext cx="243678" cy="253049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4821296" y="3956481"/>
            <a:ext cx="758422" cy="269787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Artifact repository</a:t>
            </a:r>
          </a:p>
        </p:txBody>
      </p:sp>
      <p:cxnSp>
        <p:nvCxnSpPr>
          <p:cNvPr id="60" name="Straight Arrow Connector 59"/>
          <p:cNvCxnSpPr/>
          <p:nvPr/>
        </p:nvCxnSpPr>
        <p:spPr>
          <a:xfrm flipV="1">
            <a:off x="5025549" y="2811303"/>
            <a:ext cx="107276" cy="751888"/>
          </a:xfrm>
          <a:prstGeom prst="straightConnector1">
            <a:avLst/>
          </a:prstGeom>
          <a:noFill/>
          <a:ln w="63500" cap="flat" cmpd="sng" algn="ctr">
            <a:solidFill>
              <a:srgbClr val="4F81BD"/>
            </a:solidFill>
            <a:prstDash val="solid"/>
            <a:tailEnd type="triangle" w="med" len="sm"/>
          </a:ln>
          <a:effectLst/>
        </p:spPr>
      </p:cxnSp>
      <p:grpSp>
        <p:nvGrpSpPr>
          <p:cNvPr id="64" name="Group 63"/>
          <p:cNvGrpSpPr/>
          <p:nvPr/>
        </p:nvGrpSpPr>
        <p:grpSpPr>
          <a:xfrm>
            <a:off x="5032244" y="2337150"/>
            <a:ext cx="243678" cy="371840"/>
            <a:chOff x="7400765" y="3327548"/>
            <a:chExt cx="324904" cy="495786"/>
          </a:xfrm>
        </p:grpSpPr>
        <p:sp>
          <p:nvSpPr>
            <p:cNvPr id="61" name="Rectangle 60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63954" y="1842601"/>
            <a:ext cx="243678" cy="371840"/>
            <a:chOff x="7400765" y="3327548"/>
            <a:chExt cx="324904" cy="495786"/>
          </a:xfrm>
        </p:grpSpPr>
        <p:sp>
          <p:nvSpPr>
            <p:cNvPr id="66" name="Rectangle 65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7499905" y="2222403"/>
            <a:ext cx="243678" cy="371840"/>
            <a:chOff x="7400765" y="3327548"/>
            <a:chExt cx="324904" cy="495786"/>
          </a:xfrm>
        </p:grpSpPr>
        <p:sp>
          <p:nvSpPr>
            <p:cNvPr id="71" name="Rectangle 70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5960377" y="3326604"/>
            <a:ext cx="243678" cy="371840"/>
            <a:chOff x="7400765" y="3327548"/>
            <a:chExt cx="324904" cy="495786"/>
          </a:xfrm>
        </p:grpSpPr>
        <p:sp>
          <p:nvSpPr>
            <p:cNvPr id="75" name="Rectangle 74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963954" y="2804559"/>
            <a:ext cx="243678" cy="371840"/>
            <a:chOff x="7400765" y="3327548"/>
            <a:chExt cx="324904" cy="495786"/>
          </a:xfrm>
        </p:grpSpPr>
        <p:sp>
          <p:nvSpPr>
            <p:cNvPr id="79" name="Rectangle 78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6256766" y="1930792"/>
            <a:ext cx="6346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QA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266314" y="3364963"/>
            <a:ext cx="478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UAT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259515" y="2811719"/>
            <a:ext cx="7646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Staging</a:t>
            </a:r>
          </a:p>
        </p:txBody>
      </p:sp>
      <p:sp>
        <p:nvSpPr>
          <p:cNvPr id="85" name="Right Arrow 84"/>
          <p:cNvSpPr/>
          <p:nvPr/>
        </p:nvSpPr>
        <p:spPr>
          <a:xfrm>
            <a:off x="5373362" y="2404818"/>
            <a:ext cx="2007153" cy="168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7" name="Bent Arrow 86"/>
          <p:cNvSpPr/>
          <p:nvPr/>
        </p:nvSpPr>
        <p:spPr>
          <a:xfrm>
            <a:off x="5554099" y="1958237"/>
            <a:ext cx="330275" cy="51311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8" name="Bent Arrow 87"/>
          <p:cNvSpPr/>
          <p:nvPr/>
        </p:nvSpPr>
        <p:spPr>
          <a:xfrm rot="10800000" flipH="1">
            <a:off x="5554099" y="2539293"/>
            <a:ext cx="330275" cy="51311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72725" y="2289401"/>
            <a:ext cx="923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Production</a:t>
            </a: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2142" y="1884761"/>
            <a:ext cx="186521" cy="259311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2053" y="3401181"/>
            <a:ext cx="186521" cy="259311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0145" y="2807721"/>
            <a:ext cx="186521" cy="259311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4508" y="2503062"/>
            <a:ext cx="225340" cy="3132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47945" y="2872575"/>
            <a:ext cx="77697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Shared</a:t>
            </a:r>
          </a:p>
        </p:txBody>
      </p:sp>
      <p:sp>
        <p:nvSpPr>
          <p:cNvPr id="94" name="Right Arrow 84"/>
          <p:cNvSpPr/>
          <p:nvPr/>
        </p:nvSpPr>
        <p:spPr>
          <a:xfrm rot="21021245">
            <a:off x="3904354" y="2084952"/>
            <a:ext cx="1979663" cy="1712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Right Arrow 84"/>
          <p:cNvSpPr/>
          <p:nvPr/>
        </p:nvSpPr>
        <p:spPr>
          <a:xfrm rot="555941">
            <a:off x="3910438" y="2750625"/>
            <a:ext cx="1979663" cy="17128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6" name="Right Arrow 84"/>
          <p:cNvSpPr/>
          <p:nvPr/>
        </p:nvSpPr>
        <p:spPr>
          <a:xfrm rot="1266244">
            <a:off x="3856003" y="3105487"/>
            <a:ext cx="2091362" cy="173647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7" name="Arrow: Left-Up 96"/>
          <p:cNvSpPr/>
          <p:nvPr/>
        </p:nvSpPr>
        <p:spPr>
          <a:xfrm rot="8708184">
            <a:off x="803976" y="2134532"/>
            <a:ext cx="441297" cy="44238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8" name="Arrow: Left-Up 97"/>
          <p:cNvSpPr/>
          <p:nvPr/>
        </p:nvSpPr>
        <p:spPr>
          <a:xfrm rot="7480857">
            <a:off x="679963" y="2960496"/>
            <a:ext cx="441297" cy="44238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9" name="Picture 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290" y="2218676"/>
            <a:ext cx="154067" cy="31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5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86" grpId="0" animBg="1"/>
      <p:bldP spid="39" grpId="0" animBg="1"/>
      <p:bldP spid="40" grpId="0" animBg="1"/>
      <p:bldP spid="43" grpId="0"/>
      <p:bldP spid="44" grpId="0"/>
      <p:bldP spid="45" grpId="0"/>
      <p:bldP spid="46" grpId="0"/>
      <p:bldP spid="47" grpId="0"/>
      <p:bldP spid="53" grpId="0"/>
      <p:bldP spid="15" grpId="0" animBg="1"/>
      <p:bldP spid="54" grpId="0" animBg="1"/>
      <p:bldP spid="55" grpId="0" animBg="1"/>
      <p:bldP spid="56" grpId="0" animBg="1"/>
      <p:bldP spid="57" grpId="0"/>
      <p:bldP spid="59" grpId="0"/>
      <p:bldP spid="85" grpId="0" animBg="1"/>
      <p:bldP spid="87" grpId="0" animBg="1"/>
      <p:bldP spid="88" grpId="0" animBg="1"/>
      <p:bldP spid="3" grpId="0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need consistent environments in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Easily onboard developers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Have a consistent data set(s)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For all </a:t>
            </a:r>
            <a:r>
              <a:rPr lang="en-US" dirty="0" err="1"/>
              <a:t>devs</a:t>
            </a:r>
            <a:r>
              <a:rPr lang="en-US" dirty="0"/>
              <a:t>, build </a:t>
            </a:r>
            <a:r>
              <a:rPr lang="en-US" dirty="0" err="1"/>
              <a:t>envs</a:t>
            </a:r>
            <a:r>
              <a:rPr lang="en-US" dirty="0"/>
              <a:t>, test </a:t>
            </a:r>
            <a:r>
              <a:rPr lang="en-US" dirty="0" err="1"/>
              <a:t>envs</a:t>
            </a:r>
            <a:r>
              <a:rPr lang="en-US" dirty="0"/>
              <a:t>, etc.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Start testing here by ensuring your use cases are represented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Shift security and compliance left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Compliance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Ensure sensitive data is protected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Classify data in production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Mask/anonymize/</a:t>
            </a:r>
            <a:r>
              <a:rPr lang="en-US" dirty="0" err="1"/>
              <a:t>pseudomize</a:t>
            </a:r>
            <a:r>
              <a:rPr lang="en-US" dirty="0"/>
              <a:t> sensitive information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Evolving 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2811732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foundation is Version Control (VCS)</a:t>
            </a:r>
          </a:p>
          <a:p>
            <a:r>
              <a:rPr lang="en-US" dirty="0"/>
              <a:t>As much as we can, treat the </a:t>
            </a:r>
            <a:r>
              <a:rPr lang="en-US" dirty="0" err="1"/>
              <a:t>db</a:t>
            </a:r>
            <a:r>
              <a:rPr lang="en-US" dirty="0"/>
              <a:t> code like app code</a:t>
            </a:r>
          </a:p>
          <a:p>
            <a:r>
              <a:rPr lang="en-US" dirty="0"/>
              <a:t>VCS Organization</a:t>
            </a:r>
          </a:p>
          <a:p>
            <a:pPr lvl="1"/>
            <a:r>
              <a:rPr lang="en-US" dirty="0"/>
              <a:t>Can be same repo or separate repo (I prefer separate)</a:t>
            </a:r>
          </a:p>
          <a:p>
            <a:pPr lvl="1"/>
            <a:r>
              <a:rPr lang="en-US" dirty="0"/>
              <a:t>Use a sub folder for the DDL</a:t>
            </a:r>
          </a:p>
          <a:p>
            <a:r>
              <a:rPr lang="en-US" dirty="0"/>
              <a:t>Use the same VCS as app developers</a:t>
            </a:r>
          </a:p>
          <a:p>
            <a:pPr lvl="1"/>
            <a:r>
              <a:rPr lang="en-US" dirty="0"/>
              <a:t>Distributed </a:t>
            </a:r>
          </a:p>
          <a:p>
            <a:pPr lvl="1"/>
            <a:r>
              <a:rPr lang="en-US" dirty="0"/>
              <a:t>Centralized</a:t>
            </a:r>
          </a:p>
          <a:p>
            <a:r>
              <a:rPr lang="en-US" dirty="0"/>
              <a:t>Be careful with branching flows (short lived)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Evolving Database Development</a:t>
            </a:r>
          </a:p>
        </p:txBody>
      </p:sp>
    </p:spTree>
    <p:extLst>
      <p:ext uri="{BB962C8B-B14F-4D97-AF65-F5344CB8AC3E}">
        <p14:creationId xmlns:p14="http://schemas.microsoft.com/office/powerpoint/2010/main" val="1446057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Capture our DDL (and DML) into a VCS</a:t>
            </a:r>
          </a:p>
          <a:p>
            <a:r>
              <a:rPr lang="en-US" dirty="0"/>
              <a:t>Use Pull Requests for code review</a:t>
            </a:r>
          </a:p>
          <a:p>
            <a:r>
              <a:rPr lang="en-US" dirty="0"/>
              <a:t>The code process is </a:t>
            </a:r>
          </a:p>
          <a:p>
            <a:pPr lvl="1"/>
            <a:r>
              <a:rPr lang="en-US" dirty="0"/>
              <a:t>Write code</a:t>
            </a:r>
          </a:p>
          <a:p>
            <a:pPr lvl="1"/>
            <a:r>
              <a:rPr lang="en-US" dirty="0"/>
              <a:t>Get changed DDL/DML to a text file</a:t>
            </a:r>
          </a:p>
          <a:p>
            <a:pPr lvl="1"/>
            <a:r>
              <a:rPr lang="en-US" dirty="0"/>
              <a:t>Commit to the VCS</a:t>
            </a:r>
          </a:p>
          <a:p>
            <a:pPr lvl="1"/>
            <a:r>
              <a:rPr lang="en-US" dirty="0"/>
              <a:t>Comments are why changes were made, not what.</a:t>
            </a:r>
          </a:p>
          <a:p>
            <a:r>
              <a:rPr lang="en-US" dirty="0"/>
              <a:t>Options for database DDL and DML</a:t>
            </a:r>
          </a:p>
          <a:p>
            <a:pPr lvl="1"/>
            <a:r>
              <a:rPr lang="en-US" dirty="0"/>
              <a:t>Scripting – SMO in SQL Server</a:t>
            </a:r>
          </a:p>
          <a:p>
            <a:pPr lvl="1"/>
            <a:r>
              <a:rPr lang="en-US" dirty="0"/>
              <a:t>Third Party Tools</a:t>
            </a:r>
          </a:p>
          <a:p>
            <a:pPr lvl="1"/>
            <a:r>
              <a:rPr lang="en-US" dirty="0"/>
              <a:t>File | Save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and Version Control</a:t>
            </a:r>
          </a:p>
        </p:txBody>
      </p:sp>
    </p:spTree>
    <p:extLst>
      <p:ext uri="{BB962C8B-B14F-4D97-AF65-F5344CB8AC3E}">
        <p14:creationId xmlns:p14="http://schemas.microsoft.com/office/powerpoint/2010/main" val="708280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Demo: Store database code in a VCS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390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700" dirty="0"/>
              <a:t>App code uses CI to build, test, package code</a:t>
            </a:r>
          </a:p>
          <a:p>
            <a:r>
              <a:rPr lang="en-US" sz="2700" dirty="0"/>
              <a:t>Start code evaluation here (tests)</a:t>
            </a:r>
          </a:p>
          <a:p>
            <a:r>
              <a:rPr lang="en-US" sz="2700" dirty="0"/>
              <a:t>Database Build Process</a:t>
            </a:r>
          </a:p>
          <a:p>
            <a:pPr lvl="1"/>
            <a:r>
              <a:rPr lang="en-US" sz="1500" dirty="0"/>
              <a:t>Pull code from VCS</a:t>
            </a:r>
          </a:p>
          <a:p>
            <a:pPr lvl="1"/>
            <a:r>
              <a:rPr lang="en-US" sz="1650" dirty="0"/>
              <a:t>Order code according to rules of SQL</a:t>
            </a:r>
          </a:p>
          <a:p>
            <a:pPr lvl="1"/>
            <a:r>
              <a:rPr lang="en-US" sz="1650" dirty="0"/>
              <a:t>Execute code on a database</a:t>
            </a:r>
          </a:p>
          <a:p>
            <a:pPr lvl="1"/>
            <a:r>
              <a:rPr lang="en-US" sz="1650" dirty="0"/>
              <a:t>Run tests</a:t>
            </a:r>
          </a:p>
          <a:p>
            <a:pPr lvl="1"/>
            <a:r>
              <a:rPr lang="en-US" sz="1650" dirty="0"/>
              <a:t>Package code for downstream release</a:t>
            </a:r>
          </a:p>
          <a:p>
            <a:r>
              <a:rPr lang="en-US" sz="2700" dirty="0"/>
              <a:t>Use a Build Server just like application code</a:t>
            </a:r>
          </a:p>
          <a:p>
            <a:pPr lvl="1"/>
            <a:r>
              <a:rPr lang="en-US" sz="1500" dirty="0"/>
              <a:t>TFS Build, Bamboo, Team City, Cruise Control, Jenkins, etc.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Continuous Integration</a:t>
            </a:r>
          </a:p>
        </p:txBody>
      </p:sp>
    </p:spTree>
    <p:extLst>
      <p:ext uri="{BB962C8B-B14F-4D97-AF65-F5344CB8AC3E}">
        <p14:creationId xmlns:p14="http://schemas.microsoft.com/office/powerpoint/2010/main" val="3675937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Tests must be automated</a:t>
            </a:r>
          </a:p>
          <a:p>
            <a:pPr lvl="1"/>
            <a:r>
              <a:rPr lang="en-US" dirty="0"/>
              <a:t>Known starting state</a:t>
            </a:r>
          </a:p>
          <a:p>
            <a:pPr lvl="1"/>
            <a:r>
              <a:rPr lang="en-US" dirty="0"/>
              <a:t>Transaction support</a:t>
            </a:r>
          </a:p>
          <a:p>
            <a:r>
              <a:rPr lang="en-US" dirty="0"/>
              <a:t>For SQL Server</a:t>
            </a:r>
          </a:p>
          <a:p>
            <a:pPr lvl="1"/>
            <a:r>
              <a:rPr lang="en-US" sz="2100" b="1" dirty="0" err="1"/>
              <a:t>tSQLt</a:t>
            </a:r>
            <a:endParaRPr lang="en-US" sz="2100" b="1" dirty="0"/>
          </a:p>
          <a:p>
            <a:pPr lvl="1"/>
            <a:r>
              <a:rPr lang="en-US" sz="2100" dirty="0"/>
              <a:t>Microsoft Unit Testing Projects</a:t>
            </a:r>
          </a:p>
          <a:p>
            <a:pPr lvl="1"/>
            <a:r>
              <a:rPr lang="en-US" sz="2100" dirty="0" err="1"/>
              <a:t>DBUnit</a:t>
            </a:r>
            <a:endParaRPr lang="en-US" sz="2100" dirty="0"/>
          </a:p>
          <a:p>
            <a:pPr lvl="1"/>
            <a:r>
              <a:rPr lang="en-US" sz="2100" dirty="0"/>
              <a:t>Custom scripted tests</a:t>
            </a:r>
          </a:p>
          <a:p>
            <a:r>
              <a:rPr lang="en-US" dirty="0"/>
              <a:t> For best results, use a curated test data</a:t>
            </a:r>
          </a:p>
          <a:p>
            <a:pPr lvl="1"/>
            <a:r>
              <a:rPr lang="en-US" dirty="0"/>
              <a:t>Additive or subtractive from production</a:t>
            </a:r>
          </a:p>
          <a:p>
            <a:pPr lvl="1"/>
            <a:r>
              <a:rPr lang="en-US" dirty="0"/>
              <a:t>Include some randomness</a:t>
            </a:r>
          </a:p>
          <a:p>
            <a:pPr lvl="1"/>
            <a:r>
              <a:rPr lang="en-US" dirty="0"/>
              <a:t>Ensure no sensitive data is used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Testing</a:t>
            </a:r>
          </a:p>
        </p:txBody>
      </p:sp>
    </p:spTree>
    <p:extLst>
      <p:ext uri="{BB962C8B-B14F-4D97-AF65-F5344CB8AC3E}">
        <p14:creationId xmlns:p14="http://schemas.microsoft.com/office/powerpoint/2010/main" val="3471080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Demo: Implement Continuous Integration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D82559-EEEF-4CBD-89D7-FF955C9F0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9973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code (stored procedures, functions, views, modules, etc.)</a:t>
            </a:r>
          </a:p>
          <a:p>
            <a:pPr lvl="1"/>
            <a:r>
              <a:rPr lang="en-US" dirty="0"/>
              <a:t>Take latest version from VCS</a:t>
            </a:r>
          </a:p>
          <a:p>
            <a:r>
              <a:rPr lang="en-US" dirty="0"/>
              <a:t>For tables</a:t>
            </a:r>
          </a:p>
          <a:p>
            <a:pPr lvl="1"/>
            <a:r>
              <a:rPr lang="en-US" dirty="0"/>
              <a:t>Use Comparison or migration scripts to make changes.</a:t>
            </a:r>
          </a:p>
          <a:p>
            <a:pPr lvl="1"/>
            <a:endParaRPr lang="en-US" dirty="0"/>
          </a:p>
          <a:p>
            <a:r>
              <a:rPr lang="en-US" dirty="0"/>
              <a:t>Tools</a:t>
            </a:r>
          </a:p>
          <a:p>
            <a:pPr lvl="1"/>
            <a:r>
              <a:rPr lang="en-US" dirty="0"/>
              <a:t>Comparison tools (</a:t>
            </a:r>
            <a:r>
              <a:rPr lang="en-US" dirty="0">
                <a:hlinkClick r:id="rId2"/>
              </a:rPr>
              <a:t>SQL Compare</a:t>
            </a:r>
            <a:r>
              <a:rPr lang="en-US" dirty="0"/>
              <a:t>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Migration Tools (SQL Change Automation, </a:t>
            </a:r>
            <a:r>
              <a:rPr lang="en-US" dirty="0" err="1"/>
              <a:t>FlywayDB</a:t>
            </a:r>
            <a:r>
              <a:rPr lang="en-US" dirty="0"/>
              <a:t>, EF migrations, etc.)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Generate the Update Script</a:t>
            </a:r>
          </a:p>
        </p:txBody>
      </p:sp>
    </p:spTree>
    <p:extLst>
      <p:ext uri="{BB962C8B-B14F-4D97-AF65-F5344CB8AC3E}">
        <p14:creationId xmlns:p14="http://schemas.microsoft.com/office/powerpoint/2010/main" val="2435397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C6DAB3-8ADA-4C1D-A563-78F778E2F12F}"/>
              </a:ext>
            </a:extLst>
          </p:cNvPr>
          <p:cNvSpPr/>
          <p:nvPr/>
        </p:nvSpPr>
        <p:spPr>
          <a:xfrm>
            <a:off x="1876430" y="1893947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Create table Sales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C838BE-349E-4195-9431-332BFBAEABBF}"/>
              </a:ext>
            </a:extLst>
          </p:cNvPr>
          <p:cNvSpPr/>
          <p:nvPr/>
        </p:nvSpPr>
        <p:spPr>
          <a:xfrm>
            <a:off x="1876430" y="2416853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table Cust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5ECFED-2C77-49CA-BE33-C53A8C0995EE}"/>
              </a:ext>
            </a:extLst>
          </p:cNvPr>
          <p:cNvSpPr/>
          <p:nvPr/>
        </p:nvSpPr>
        <p:spPr>
          <a:xfrm>
            <a:off x="1876430" y="2936738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Create  View </a:t>
            </a:r>
            <a:r>
              <a:rPr lang="en-US" sz="1350" dirty="0" err="1">
                <a:solidFill>
                  <a:schemeClr val="tx1"/>
                </a:solidFill>
              </a:rPr>
              <a:t>MonthlySales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81089-8575-481B-9B65-09C6815CA07A}"/>
              </a:ext>
            </a:extLst>
          </p:cNvPr>
          <p:cNvSpPr/>
          <p:nvPr/>
        </p:nvSpPr>
        <p:spPr>
          <a:xfrm>
            <a:off x="1876430" y="3460220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proc </a:t>
            </a: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75A201-40F7-49EF-9E59-0A64BF2C0F04}"/>
              </a:ext>
            </a:extLst>
          </p:cNvPr>
          <p:cNvSpPr/>
          <p:nvPr/>
        </p:nvSpPr>
        <p:spPr>
          <a:xfrm>
            <a:off x="1876430" y="3988828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function </a:t>
            </a: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CC40D6-1A00-40DB-A8E3-59E92D5AC131}"/>
              </a:ext>
            </a:extLst>
          </p:cNvPr>
          <p:cNvSpPr/>
          <p:nvPr/>
        </p:nvSpPr>
        <p:spPr>
          <a:xfrm>
            <a:off x="1876431" y="1768642"/>
            <a:ext cx="1848547" cy="3003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060A14-C637-4ECF-A9B8-151CAFEF9593}"/>
              </a:ext>
            </a:extLst>
          </p:cNvPr>
          <p:cNvSpPr/>
          <p:nvPr/>
        </p:nvSpPr>
        <p:spPr>
          <a:xfrm>
            <a:off x="41690" y="1851419"/>
            <a:ext cx="1654404" cy="266357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7C791A-4974-4EE7-A732-01A0031ACF72}"/>
              </a:ext>
            </a:extLst>
          </p:cNvPr>
          <p:cNvSpPr/>
          <p:nvPr/>
        </p:nvSpPr>
        <p:spPr>
          <a:xfrm>
            <a:off x="7456229" y="1963704"/>
            <a:ext cx="1654404" cy="266357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B8FBD2A-B0BD-49D5-BEBA-586F69B04342}"/>
              </a:ext>
            </a:extLst>
          </p:cNvPr>
          <p:cNvSpPr/>
          <p:nvPr/>
        </p:nvSpPr>
        <p:spPr>
          <a:xfrm>
            <a:off x="7456229" y="1957166"/>
            <a:ext cx="1654404" cy="3156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Monthly 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1C7225-84B6-4A72-9F3F-F9480011A247}"/>
              </a:ext>
            </a:extLst>
          </p:cNvPr>
          <p:cNvSpPr/>
          <p:nvPr/>
        </p:nvSpPr>
        <p:spPr>
          <a:xfrm>
            <a:off x="42866" y="1853292"/>
            <a:ext cx="1654404" cy="3156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Monthly 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91C526-3D57-4C43-8F26-63F46094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Model/State/Compare based process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0FC903E-20DE-4E44-9204-406DA69EEED4}"/>
              </a:ext>
            </a:extLst>
          </p:cNvPr>
          <p:cNvGrpSpPr/>
          <p:nvPr/>
        </p:nvGrpSpPr>
        <p:grpSpPr>
          <a:xfrm>
            <a:off x="270415" y="1241851"/>
            <a:ext cx="814024" cy="634527"/>
            <a:chOff x="360553" y="1655799"/>
            <a:chExt cx="1085365" cy="84603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0A8166-EA72-4A00-9FA0-5A769FC34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2559" y="1655799"/>
              <a:ext cx="361354" cy="48374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AE2D6CF-D9E9-4543-AEB6-88F69DE47381}"/>
                </a:ext>
              </a:extLst>
            </p:cNvPr>
            <p:cNvSpPr txBox="1"/>
            <p:nvPr/>
          </p:nvSpPr>
          <p:spPr>
            <a:xfrm>
              <a:off x="360553" y="2101725"/>
              <a:ext cx="1085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/>
                <a:t>Dev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EB941D-42FA-4DE8-ADE7-644994870D71}"/>
              </a:ext>
            </a:extLst>
          </p:cNvPr>
          <p:cNvGrpSpPr/>
          <p:nvPr/>
        </p:nvGrpSpPr>
        <p:grpSpPr>
          <a:xfrm>
            <a:off x="8032835" y="1259420"/>
            <a:ext cx="814024" cy="634527"/>
            <a:chOff x="10630440" y="1655799"/>
            <a:chExt cx="1085365" cy="84603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4E104B9-EBBA-47D0-A60C-BF686A0FB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92446" y="1655799"/>
              <a:ext cx="361354" cy="48374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C0948B6-93C3-45B0-8E29-BC557E91F104}"/>
                </a:ext>
              </a:extLst>
            </p:cNvPr>
            <p:cNvSpPr txBox="1"/>
            <p:nvPr/>
          </p:nvSpPr>
          <p:spPr>
            <a:xfrm>
              <a:off x="10630440" y="2101725"/>
              <a:ext cx="1085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/>
                <a:t>Prod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91C6E8DE-2EE9-4FE0-BB3F-E7FA5D47B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934" y="1162222"/>
            <a:ext cx="837521" cy="837521"/>
          </a:xfrm>
          <a:prstGeom prst="rect">
            <a:avLst/>
          </a:prstGeom>
        </p:spPr>
      </p:pic>
      <p:sp>
        <p:nvSpPr>
          <p:cNvPr id="27" name="Arrow: Left-Right 26">
            <a:extLst>
              <a:ext uri="{FF2B5EF4-FFF2-40B4-BE49-F238E27FC236}">
                <a16:creationId xmlns:a16="http://schemas.microsoft.com/office/drawing/2014/main" id="{59DD4F15-B726-42FC-9EC5-E20D49926036}"/>
              </a:ext>
            </a:extLst>
          </p:cNvPr>
          <p:cNvSpPr/>
          <p:nvPr/>
        </p:nvSpPr>
        <p:spPr>
          <a:xfrm>
            <a:off x="5735271" y="1421298"/>
            <a:ext cx="2307342" cy="24915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Arrow: Left-Right 27">
            <a:extLst>
              <a:ext uri="{FF2B5EF4-FFF2-40B4-BE49-F238E27FC236}">
                <a16:creationId xmlns:a16="http://schemas.microsoft.com/office/drawing/2014/main" id="{CD0DBD1B-4FD3-4D24-BB4F-9F3F210A8D1B}"/>
              </a:ext>
            </a:extLst>
          </p:cNvPr>
          <p:cNvSpPr/>
          <p:nvPr/>
        </p:nvSpPr>
        <p:spPr>
          <a:xfrm>
            <a:off x="1311988" y="1422855"/>
            <a:ext cx="3140130" cy="24759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7C12FF-BC8E-4E17-B5B7-E9116EFB87E1}"/>
              </a:ext>
            </a:extLst>
          </p:cNvPr>
          <p:cNvSpPr txBox="1"/>
          <p:nvPr/>
        </p:nvSpPr>
        <p:spPr>
          <a:xfrm>
            <a:off x="4547400" y="2017894"/>
            <a:ext cx="1789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SQL Compare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8AB6AD8-2080-4EE6-8CD0-314C1B3FD904}"/>
              </a:ext>
            </a:extLst>
          </p:cNvPr>
          <p:cNvSpPr txBox="1"/>
          <p:nvPr/>
        </p:nvSpPr>
        <p:spPr>
          <a:xfrm>
            <a:off x="4036419" y="2981497"/>
            <a:ext cx="1789272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Create Sales</a:t>
            </a:r>
          </a:p>
          <a:p>
            <a:r>
              <a:rPr lang="en-US" sz="1200" dirty="0"/>
              <a:t>Alter Cust</a:t>
            </a:r>
          </a:p>
          <a:p>
            <a:r>
              <a:rPr lang="en-US" sz="1200" dirty="0"/>
              <a:t>Create </a:t>
            </a:r>
            <a:r>
              <a:rPr lang="en-US" sz="1200" dirty="0" err="1"/>
              <a:t>MonthlySales</a:t>
            </a:r>
            <a:endParaRPr lang="en-US" sz="1200" dirty="0"/>
          </a:p>
          <a:p>
            <a:r>
              <a:rPr lang="en-US" sz="1200" dirty="0"/>
              <a:t>Alter </a:t>
            </a:r>
            <a:r>
              <a:rPr lang="en-US" sz="1200" dirty="0" err="1"/>
              <a:t>CheckLogin</a:t>
            </a:r>
            <a:endParaRPr lang="en-US" sz="1200" dirty="0"/>
          </a:p>
          <a:p>
            <a:r>
              <a:rPr lang="en-US" sz="1200" dirty="0"/>
              <a:t>Alter </a:t>
            </a:r>
            <a:r>
              <a:rPr lang="en-US" sz="1200" dirty="0" err="1"/>
              <a:t>Calcdiscount</a:t>
            </a:r>
            <a:endParaRPr lang="en-US" sz="1200" dirty="0"/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F0707F82-AC55-4D3F-8165-E7CAE4DCF5B4}"/>
              </a:ext>
            </a:extLst>
          </p:cNvPr>
          <p:cNvSpPr/>
          <p:nvPr/>
        </p:nvSpPr>
        <p:spPr>
          <a:xfrm>
            <a:off x="4967091" y="2325673"/>
            <a:ext cx="253207" cy="5601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E817D271-DE34-41A7-BC7B-C45660A798B0}"/>
              </a:ext>
            </a:extLst>
          </p:cNvPr>
          <p:cNvSpPr/>
          <p:nvPr/>
        </p:nvSpPr>
        <p:spPr>
          <a:xfrm>
            <a:off x="6013383" y="3342373"/>
            <a:ext cx="1313849" cy="2491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89931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25" grpId="0" animBg="1"/>
      <p:bldP spid="36" grpId="0" animBg="1"/>
      <p:bldP spid="24" grpId="0" animBg="1"/>
      <p:bldP spid="27" grpId="0" animBg="1"/>
      <p:bldP spid="27" grpId="1" animBg="1"/>
      <p:bldP spid="28" grpId="0" animBg="1"/>
      <p:bldP spid="28" grpId="1" animBg="1"/>
      <p:bldP spid="32" grpId="0"/>
      <p:bldP spid="32" grpId="1"/>
      <p:bldP spid="33" grpId="0" animBg="1"/>
      <p:bldP spid="34" grpId="0" animBg="1"/>
      <p:bldP spid="34" grpId="1" animBg="1"/>
      <p:bldP spid="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B7C791A-4974-4EE7-A732-01A0031ACF72}"/>
              </a:ext>
            </a:extLst>
          </p:cNvPr>
          <p:cNvSpPr/>
          <p:nvPr/>
        </p:nvSpPr>
        <p:spPr>
          <a:xfrm>
            <a:off x="7456229" y="1963704"/>
            <a:ext cx="1654404" cy="266357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B8FBD2A-B0BD-49D5-BEBA-586F69B04342}"/>
              </a:ext>
            </a:extLst>
          </p:cNvPr>
          <p:cNvSpPr/>
          <p:nvPr/>
        </p:nvSpPr>
        <p:spPr>
          <a:xfrm>
            <a:off x="7456229" y="1957166"/>
            <a:ext cx="1654404" cy="3156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Monthly 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060A14-C637-4ECF-A9B8-151CAFEF9593}"/>
              </a:ext>
            </a:extLst>
          </p:cNvPr>
          <p:cNvSpPr/>
          <p:nvPr/>
        </p:nvSpPr>
        <p:spPr>
          <a:xfrm>
            <a:off x="41690" y="1837242"/>
            <a:ext cx="1654404" cy="266357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1C7225-84B6-4A72-9F3F-F9480011A247}"/>
              </a:ext>
            </a:extLst>
          </p:cNvPr>
          <p:cNvSpPr/>
          <p:nvPr/>
        </p:nvSpPr>
        <p:spPr>
          <a:xfrm>
            <a:off x="42866" y="1828068"/>
            <a:ext cx="1654404" cy="3156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Monthly 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91C526-3D57-4C43-8F26-63F46094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Migrations based process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0FC903E-20DE-4E44-9204-406DA69EEED4}"/>
              </a:ext>
            </a:extLst>
          </p:cNvPr>
          <p:cNvGrpSpPr/>
          <p:nvPr/>
        </p:nvGrpSpPr>
        <p:grpSpPr>
          <a:xfrm>
            <a:off x="270415" y="1241851"/>
            <a:ext cx="814024" cy="634527"/>
            <a:chOff x="360553" y="1655799"/>
            <a:chExt cx="1085365" cy="84603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0A8166-EA72-4A00-9FA0-5A769FC34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2559" y="1655799"/>
              <a:ext cx="361354" cy="48374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AE2D6CF-D9E9-4543-AEB6-88F69DE47381}"/>
                </a:ext>
              </a:extLst>
            </p:cNvPr>
            <p:cNvSpPr txBox="1"/>
            <p:nvPr/>
          </p:nvSpPr>
          <p:spPr>
            <a:xfrm>
              <a:off x="360553" y="2101725"/>
              <a:ext cx="1085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/>
                <a:t>Dev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36C6DAB3-8ADA-4C1D-A563-78F778E2F12F}"/>
              </a:ext>
            </a:extLst>
          </p:cNvPr>
          <p:cNvSpPr/>
          <p:nvPr/>
        </p:nvSpPr>
        <p:spPr>
          <a:xfrm>
            <a:off x="1876430" y="1893947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Create table Sales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C838BE-349E-4195-9431-332BFBAEABBF}"/>
              </a:ext>
            </a:extLst>
          </p:cNvPr>
          <p:cNvSpPr/>
          <p:nvPr/>
        </p:nvSpPr>
        <p:spPr>
          <a:xfrm>
            <a:off x="1876430" y="2416853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table Cust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5ECFED-2C77-49CA-BE33-C53A8C0995EE}"/>
              </a:ext>
            </a:extLst>
          </p:cNvPr>
          <p:cNvSpPr/>
          <p:nvPr/>
        </p:nvSpPr>
        <p:spPr>
          <a:xfrm>
            <a:off x="1876430" y="2936738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Create  View </a:t>
            </a:r>
            <a:r>
              <a:rPr lang="en-US" sz="1350" dirty="0" err="1">
                <a:solidFill>
                  <a:schemeClr val="tx1"/>
                </a:solidFill>
              </a:rPr>
              <a:t>MonthlySales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81089-8575-481B-9B65-09C6815CA07A}"/>
              </a:ext>
            </a:extLst>
          </p:cNvPr>
          <p:cNvSpPr/>
          <p:nvPr/>
        </p:nvSpPr>
        <p:spPr>
          <a:xfrm>
            <a:off x="1876430" y="3460220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proc </a:t>
            </a: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75A201-40F7-49EF-9E59-0A64BF2C0F04}"/>
              </a:ext>
            </a:extLst>
          </p:cNvPr>
          <p:cNvSpPr/>
          <p:nvPr/>
        </p:nvSpPr>
        <p:spPr>
          <a:xfrm>
            <a:off x="1876430" y="3988828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function </a:t>
            </a: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EB941D-42FA-4DE8-ADE7-644994870D71}"/>
              </a:ext>
            </a:extLst>
          </p:cNvPr>
          <p:cNvGrpSpPr/>
          <p:nvPr/>
        </p:nvGrpSpPr>
        <p:grpSpPr>
          <a:xfrm>
            <a:off x="7972830" y="1241851"/>
            <a:ext cx="814024" cy="634527"/>
            <a:chOff x="10630440" y="1655799"/>
            <a:chExt cx="1085365" cy="84603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4E104B9-EBBA-47D0-A60C-BF686A0FB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92446" y="1655799"/>
              <a:ext cx="361354" cy="48374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C0948B6-93C3-45B0-8E29-BC557E91F104}"/>
                </a:ext>
              </a:extLst>
            </p:cNvPr>
            <p:cNvSpPr txBox="1"/>
            <p:nvPr/>
          </p:nvSpPr>
          <p:spPr>
            <a:xfrm>
              <a:off x="10630440" y="2101725"/>
              <a:ext cx="1085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/>
                <a:t>Prod</a:t>
              </a:r>
            </a:p>
          </p:txBody>
        </p:sp>
      </p:grp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E817D271-DE34-41A7-BC7B-C45660A798B0}"/>
              </a:ext>
            </a:extLst>
          </p:cNvPr>
          <p:cNvSpPr/>
          <p:nvPr/>
        </p:nvSpPr>
        <p:spPr>
          <a:xfrm>
            <a:off x="6013383" y="3342373"/>
            <a:ext cx="1313849" cy="2491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5738A62-904B-4FA2-887C-086AFE45ADCE}"/>
              </a:ext>
            </a:extLst>
          </p:cNvPr>
          <p:cNvSpPr/>
          <p:nvPr/>
        </p:nvSpPr>
        <p:spPr>
          <a:xfrm>
            <a:off x="4026476" y="1899966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001Create table Sales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0C20468-DC96-464D-BC65-9EFB9494FE89}"/>
              </a:ext>
            </a:extLst>
          </p:cNvPr>
          <p:cNvSpPr/>
          <p:nvPr/>
        </p:nvSpPr>
        <p:spPr>
          <a:xfrm>
            <a:off x="4026476" y="2422872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002Alter table Cust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3F9F734-A07A-46F6-AD5A-4918AFD5E623}"/>
              </a:ext>
            </a:extLst>
          </p:cNvPr>
          <p:cNvSpPr/>
          <p:nvPr/>
        </p:nvSpPr>
        <p:spPr>
          <a:xfrm>
            <a:off x="4026476" y="2942757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003Create  View </a:t>
            </a:r>
            <a:r>
              <a:rPr lang="en-US" sz="1350" dirty="0" err="1">
                <a:solidFill>
                  <a:schemeClr val="tx1"/>
                </a:solidFill>
              </a:rPr>
              <a:t>MonthlySales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4CA4F61-C3F1-430B-A80F-CB53020D2865}"/>
              </a:ext>
            </a:extLst>
          </p:cNvPr>
          <p:cNvSpPr/>
          <p:nvPr/>
        </p:nvSpPr>
        <p:spPr>
          <a:xfrm>
            <a:off x="4026476" y="3466239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004Alter proc </a:t>
            </a: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B628208-7630-4A95-BE5C-F9EA4DE55459}"/>
              </a:ext>
            </a:extLst>
          </p:cNvPr>
          <p:cNvSpPr/>
          <p:nvPr/>
        </p:nvSpPr>
        <p:spPr>
          <a:xfrm>
            <a:off x="4026476" y="3994847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005Alter function </a:t>
            </a: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CC40D6-1A00-40DB-A8E3-59E92D5AC131}"/>
              </a:ext>
            </a:extLst>
          </p:cNvPr>
          <p:cNvSpPr/>
          <p:nvPr/>
        </p:nvSpPr>
        <p:spPr>
          <a:xfrm>
            <a:off x="1876431" y="1768642"/>
            <a:ext cx="1848547" cy="3003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7584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4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5" grpId="0" animBg="1"/>
      <p:bldP spid="29" grpId="0" animBg="1"/>
      <p:bldP spid="30" grpId="0" animBg="1"/>
      <p:bldP spid="31" grpId="0" animBg="1"/>
      <p:bldP spid="37" grpId="0" animBg="1"/>
      <p:bldP spid="38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A5BE-7FCB-4EBE-B2D9-3FFFBE5E1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827" y="1268016"/>
            <a:ext cx="3578061" cy="326350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/>
              <a:t>State/Model/Compare</a:t>
            </a:r>
          </a:p>
          <a:p>
            <a:r>
              <a:rPr lang="en-US" dirty="0"/>
              <a:t>Pros</a:t>
            </a:r>
          </a:p>
          <a:p>
            <a:pPr lvl="1"/>
            <a:r>
              <a:rPr lang="en-US" dirty="0"/>
              <a:t>Simpler for developers</a:t>
            </a:r>
          </a:p>
          <a:p>
            <a:pPr lvl="1"/>
            <a:r>
              <a:rPr lang="en-US" dirty="0"/>
              <a:t>Merges are easier</a:t>
            </a:r>
          </a:p>
          <a:p>
            <a:pPr lvl="1"/>
            <a:r>
              <a:rPr lang="en-US" dirty="0"/>
              <a:t>Tooling generates script</a:t>
            </a:r>
          </a:p>
          <a:p>
            <a:pPr lvl="1"/>
            <a:r>
              <a:rPr lang="en-US" dirty="0"/>
              <a:t>Visibility of History</a:t>
            </a:r>
          </a:p>
          <a:p>
            <a:r>
              <a:rPr lang="en-US" dirty="0"/>
              <a:t>Cons</a:t>
            </a:r>
          </a:p>
          <a:p>
            <a:pPr lvl="1"/>
            <a:r>
              <a:rPr lang="en-US" dirty="0"/>
              <a:t>Domain of problems not solved</a:t>
            </a:r>
          </a:p>
          <a:p>
            <a:pPr lvl="1"/>
            <a:r>
              <a:rPr lang="en-US" dirty="0"/>
              <a:t>Tool ordering of changes can be problematic</a:t>
            </a:r>
          </a:p>
          <a:p>
            <a:pPr lvl="1"/>
            <a:r>
              <a:rPr lang="en-US" dirty="0"/>
              <a:t>Tool choices for changes could be an issue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122CAD-0CB6-4208-89FE-DD4CEF0A8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Pros/Cons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32C1C52-8DEF-46EB-B5B1-F551076811EC}"/>
              </a:ext>
            </a:extLst>
          </p:cNvPr>
          <p:cNvSpPr txBox="1">
            <a:spLocks/>
          </p:cNvSpPr>
          <p:nvPr/>
        </p:nvSpPr>
        <p:spPr>
          <a:xfrm>
            <a:off x="4737557" y="1268016"/>
            <a:ext cx="3578061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Migrations</a:t>
            </a:r>
          </a:p>
          <a:p>
            <a:r>
              <a:rPr lang="en-US" sz="1600" b="0" dirty="0"/>
              <a:t>Pros</a:t>
            </a:r>
          </a:p>
          <a:p>
            <a:pPr lvl="1"/>
            <a:r>
              <a:rPr lang="en-US" sz="1400" b="0" dirty="0"/>
              <a:t>All changes work since they worked in dev/test</a:t>
            </a:r>
          </a:p>
          <a:p>
            <a:pPr lvl="1"/>
            <a:r>
              <a:rPr lang="en-US" sz="1400" b="0" dirty="0"/>
              <a:t>Control over method and order of changes</a:t>
            </a:r>
          </a:p>
          <a:p>
            <a:pPr lvl="1"/>
            <a:r>
              <a:rPr lang="en-US" sz="1400" b="0" dirty="0"/>
              <a:t>All domain problems handled</a:t>
            </a:r>
          </a:p>
          <a:p>
            <a:r>
              <a:rPr lang="en-US" sz="1600" b="0" dirty="0"/>
              <a:t>Cons</a:t>
            </a:r>
          </a:p>
          <a:p>
            <a:pPr lvl="1"/>
            <a:r>
              <a:rPr lang="en-US" sz="1400" b="0" dirty="0"/>
              <a:t>Harder for developers</a:t>
            </a:r>
          </a:p>
          <a:p>
            <a:pPr lvl="1"/>
            <a:r>
              <a:rPr lang="en-US" sz="1400" b="0" dirty="0"/>
              <a:t>History hard to assemble</a:t>
            </a:r>
          </a:p>
          <a:p>
            <a:pPr lvl="1"/>
            <a:r>
              <a:rPr lang="en-US" sz="1400" b="0" dirty="0"/>
              <a:t>Merges are hard (chronology matters)</a:t>
            </a:r>
          </a:p>
          <a:p>
            <a:pPr lvl="1"/>
            <a:r>
              <a:rPr lang="en-US" sz="1400" b="0" dirty="0"/>
              <a:t>All changes in Dev occur in Prod</a:t>
            </a:r>
          </a:p>
          <a:p>
            <a:pPr lvl="1"/>
            <a:endParaRPr lang="en-US" sz="1400" b="0" dirty="0"/>
          </a:p>
          <a:p>
            <a:pPr lvl="1"/>
            <a:endParaRPr 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1757845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5507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Use a consistent process</a:t>
            </a:r>
          </a:p>
          <a:p>
            <a:r>
              <a:rPr lang="en-US" dirty="0"/>
              <a:t>Use automation where you can, use manual steps (documented) where you cannot/fear issues</a:t>
            </a:r>
          </a:p>
          <a:p>
            <a:r>
              <a:rPr lang="en-US" dirty="0"/>
              <a:t>Slowly and continuously improve the process</a:t>
            </a:r>
          </a:p>
          <a:p>
            <a:r>
              <a:rPr lang="en-US" dirty="0"/>
              <a:t>Use a Release Management Server</a:t>
            </a:r>
          </a:p>
          <a:p>
            <a:pPr lvl="1"/>
            <a:r>
              <a:rPr lang="en-US" dirty="0"/>
              <a:t>Octopus Deploy</a:t>
            </a:r>
          </a:p>
          <a:p>
            <a:pPr lvl="1"/>
            <a:r>
              <a:rPr lang="en-US" dirty="0"/>
              <a:t>TFS</a:t>
            </a:r>
          </a:p>
          <a:p>
            <a:pPr lvl="1"/>
            <a:r>
              <a:rPr lang="en-US" dirty="0"/>
              <a:t>Bamboo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Deploy the Code</a:t>
            </a:r>
          </a:p>
        </p:txBody>
      </p:sp>
    </p:spTree>
    <p:extLst>
      <p:ext uri="{BB962C8B-B14F-4D97-AF65-F5344CB8AC3E}">
        <p14:creationId xmlns:p14="http://schemas.microsoft.com/office/powerpoint/2010/main" val="443704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Release to Downstream Environments</a:t>
            </a:r>
          </a:p>
        </p:txBody>
      </p:sp>
    </p:spTree>
    <p:extLst>
      <p:ext uri="{BB962C8B-B14F-4D97-AF65-F5344CB8AC3E}">
        <p14:creationId xmlns:p14="http://schemas.microsoft.com/office/powerpoint/2010/main" val="1631803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For code – Deploy the previous version</a:t>
            </a:r>
          </a:p>
          <a:p>
            <a:pPr lvl="1"/>
            <a:r>
              <a:rPr lang="en-US" dirty="0"/>
              <a:t>Views</a:t>
            </a:r>
          </a:p>
          <a:p>
            <a:pPr lvl="1"/>
            <a:r>
              <a:rPr lang="en-US" dirty="0"/>
              <a:t>Procs</a:t>
            </a:r>
          </a:p>
          <a:p>
            <a:pPr lvl="1"/>
            <a:r>
              <a:rPr lang="en-US" dirty="0"/>
              <a:t>Functions</a:t>
            </a:r>
          </a:p>
          <a:p>
            <a:r>
              <a:rPr lang="en-US" dirty="0"/>
              <a:t>For tables </a:t>
            </a:r>
          </a:p>
          <a:p>
            <a:pPr lvl="1"/>
            <a:r>
              <a:rPr lang="en-US" dirty="0"/>
              <a:t>Need custom code</a:t>
            </a:r>
          </a:p>
          <a:p>
            <a:pPr lvl="1"/>
            <a:r>
              <a:rPr lang="en-US" dirty="0"/>
              <a:t>I pre-write and test for risky tables (deploy to QA, run rollback in QA)</a:t>
            </a:r>
          </a:p>
          <a:p>
            <a:pPr lvl="1"/>
            <a:r>
              <a:rPr lang="en-US" dirty="0"/>
              <a:t>I like a separate </a:t>
            </a:r>
            <a:r>
              <a:rPr lang="en-US"/>
              <a:t>DBA pipeline for this</a:t>
            </a:r>
            <a:endParaRPr lang="en-US" dirty="0"/>
          </a:p>
          <a:p>
            <a:pPr lvl="1"/>
            <a:r>
              <a:rPr lang="en-US" dirty="0"/>
              <a:t>In general, I am a fan of dark deploys and roll forward</a:t>
            </a:r>
          </a:p>
          <a:p>
            <a:pPr lvl="1"/>
            <a:r>
              <a:rPr lang="en-US" dirty="0"/>
              <a:t>I DO NOT trust tools for table/data rollback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Issues - Rollback</a:t>
            </a:r>
          </a:p>
        </p:txBody>
      </p:sp>
    </p:spTree>
    <p:extLst>
      <p:ext uri="{BB962C8B-B14F-4D97-AF65-F5344CB8AC3E}">
        <p14:creationId xmlns:p14="http://schemas.microsoft.com/office/powerpoint/2010/main" val="9303440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Data that varies by environment (queue names, security,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Script and deploy with deploy once scripts (maybe separate pipeline)</a:t>
            </a:r>
          </a:p>
          <a:p>
            <a:r>
              <a:rPr lang="en-US" dirty="0"/>
              <a:t>Use tokens where possible and store </a:t>
            </a:r>
            <a:r>
              <a:rPr lang="en-US" dirty="0" err="1"/>
              <a:t>config</a:t>
            </a:r>
            <a:r>
              <a:rPr lang="en-US" dirty="0"/>
              <a:t> data in the environment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Issues – Environmental Data</a:t>
            </a:r>
          </a:p>
        </p:txBody>
      </p:sp>
    </p:spTree>
    <p:extLst>
      <p:ext uri="{BB962C8B-B14F-4D97-AF65-F5344CB8AC3E}">
        <p14:creationId xmlns:p14="http://schemas.microsoft.com/office/powerpoint/2010/main" val="474156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/>
              <a:t>Use safe data in development environments</a:t>
            </a:r>
          </a:p>
          <a:p>
            <a:pPr lvl="1"/>
            <a:r>
              <a:rPr lang="en-US" dirty="0"/>
              <a:t>Ensure developers can deploy or refresh databases *easily*</a:t>
            </a:r>
          </a:p>
          <a:p>
            <a:pPr lvl="1"/>
            <a:r>
              <a:rPr lang="en-US" dirty="0"/>
              <a:t>Use Masking</a:t>
            </a:r>
          </a:p>
          <a:p>
            <a:pPr lvl="2"/>
            <a:r>
              <a:rPr lang="en-US" dirty="0"/>
              <a:t>Use scripts or tools to de-identify/pseudonymize/anonymize</a:t>
            </a:r>
          </a:p>
          <a:p>
            <a:pPr lvl="2"/>
            <a:r>
              <a:rPr lang="en-US" dirty="0"/>
              <a:t>Inject data to create known values for testing</a:t>
            </a:r>
          </a:p>
          <a:p>
            <a:pPr lvl="2"/>
            <a:r>
              <a:rPr lang="en-US" dirty="0"/>
              <a:t>Add Randomness</a:t>
            </a:r>
          </a:p>
          <a:p>
            <a:pPr lvl="2"/>
            <a:r>
              <a:rPr lang="en-US" dirty="0"/>
              <a:t>Include new rows for edge cases</a:t>
            </a:r>
          </a:p>
          <a:p>
            <a:pPr lvl="1"/>
            <a:r>
              <a:rPr lang="en-US" dirty="0"/>
              <a:t>Maintain this a part of the development process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Refreshing Development</a:t>
            </a:r>
          </a:p>
        </p:txBody>
      </p:sp>
    </p:spTree>
    <p:extLst>
      <p:ext uri="{BB962C8B-B14F-4D97-AF65-F5344CB8AC3E}">
        <p14:creationId xmlns:p14="http://schemas.microsoft.com/office/powerpoint/2010/main" val="34866380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Understand and apply the DevOps principles to the db</a:t>
            </a:r>
          </a:p>
          <a:p>
            <a:pPr lvl="1"/>
            <a:r>
              <a:rPr lang="en-US" dirty="0"/>
              <a:t>Systems Thinking</a:t>
            </a:r>
          </a:p>
          <a:p>
            <a:pPr lvl="1"/>
            <a:r>
              <a:rPr lang="en-US" dirty="0"/>
              <a:t>Feedback Loops</a:t>
            </a:r>
          </a:p>
          <a:p>
            <a:pPr lvl="1"/>
            <a:r>
              <a:rPr lang="en-US" dirty="0"/>
              <a:t>Experimentation and Learning</a:t>
            </a:r>
          </a:p>
          <a:p>
            <a:r>
              <a:rPr lang="en-US" dirty="0"/>
              <a:t>Treat the database like application code</a:t>
            </a:r>
          </a:p>
          <a:p>
            <a:pPr lvl="1"/>
            <a:r>
              <a:rPr lang="en-US" dirty="0"/>
              <a:t>Build the exceptions into your process</a:t>
            </a:r>
          </a:p>
          <a:p>
            <a:r>
              <a:rPr lang="en-US" dirty="0"/>
              <a:t>Adapt to your environment</a:t>
            </a:r>
          </a:p>
          <a:p>
            <a:pPr lvl="1"/>
            <a:r>
              <a:rPr lang="en-US" dirty="0"/>
              <a:t>Do more of what works</a:t>
            </a:r>
          </a:p>
          <a:p>
            <a:pPr lvl="1"/>
            <a:r>
              <a:rPr lang="en-US" dirty="0"/>
              <a:t>Do less of what doesn’t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5712880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End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692207" y="1657317"/>
            <a:ext cx="4974432" cy="1945817"/>
            <a:chOff x="2689225" y="3398838"/>
            <a:chExt cx="6632576" cy="2594422"/>
          </a:xfrm>
        </p:grpSpPr>
        <p:sp>
          <p:nvSpPr>
            <p:cNvPr id="12" name="Rectangle 11"/>
            <p:cNvSpPr/>
            <p:nvPr/>
          </p:nvSpPr>
          <p:spPr>
            <a:xfrm>
              <a:off x="3260726" y="3398838"/>
              <a:ext cx="3973513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www.voiceofthedba.com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60726" y="4098925"/>
              <a:ext cx="6061075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sjones@sqlservercentral.com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60726" y="4783138"/>
              <a:ext cx="3560763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@way0utwest</a:t>
              </a:r>
            </a:p>
          </p:txBody>
        </p:sp>
        <p:pic>
          <p:nvPicPr>
            <p:cNvPr id="15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3429000"/>
              <a:ext cx="4349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4194176"/>
              <a:ext cx="4635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4821238"/>
              <a:ext cx="504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5454650"/>
              <a:ext cx="496888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260726" y="5454651"/>
              <a:ext cx="3006725" cy="5386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/in/way0utwest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13947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A7E8548-277C-412A-88CF-A893E60CFF3F}"/>
              </a:ext>
            </a:extLst>
          </p:cNvPr>
          <p:cNvSpPr/>
          <p:nvPr/>
        </p:nvSpPr>
        <p:spPr>
          <a:xfrm>
            <a:off x="860959" y="3522873"/>
            <a:ext cx="2980135" cy="40395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2025"/>
              </a:spcAft>
              <a:defRPr/>
            </a:pPr>
            <a:r>
              <a:rPr lang="en-US" sz="2025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  <a:ea typeface="ヒラギノ角ゴ ProN W3" charset="0"/>
              </a:rPr>
              <a:t>www.voiceofthedba.com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7D7AEE-CF6F-4D7B-9C04-3884F65AB1A9}"/>
              </a:ext>
            </a:extLst>
          </p:cNvPr>
          <p:cNvSpPr/>
          <p:nvPr/>
        </p:nvSpPr>
        <p:spPr>
          <a:xfrm>
            <a:off x="4428957" y="3522873"/>
            <a:ext cx="4545806" cy="40395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2025"/>
              </a:spcAft>
              <a:defRPr/>
            </a:pPr>
            <a:r>
              <a:rPr lang="en-US" sz="2025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  <a:ea typeface="ヒラギノ角ゴ ProN W3" charset="0"/>
              </a:rPr>
              <a:t>sjones@sqlservercentral.com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32FFC6-1A0E-4739-94EA-7140EE78B784}"/>
              </a:ext>
            </a:extLst>
          </p:cNvPr>
          <p:cNvSpPr/>
          <p:nvPr/>
        </p:nvSpPr>
        <p:spPr>
          <a:xfrm>
            <a:off x="4428957" y="4061499"/>
            <a:ext cx="2670572" cy="40395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2025"/>
              </a:spcAft>
              <a:defRPr/>
            </a:pPr>
            <a:r>
              <a:rPr lang="en-US" sz="2025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  <a:ea typeface="ヒラギノ角ゴ ProN W3" charset="0"/>
              </a:rPr>
              <a:t>@way0utwest</a:t>
            </a:r>
          </a:p>
        </p:txBody>
      </p:sp>
      <p:pic>
        <p:nvPicPr>
          <p:cNvPr id="6" name="Picture 21">
            <a:extLst>
              <a:ext uri="{FF2B5EF4-FFF2-40B4-BE49-F238E27FC236}">
                <a16:creationId xmlns:a16="http://schemas.microsoft.com/office/drawing/2014/main" id="{99B46962-75DC-45B0-A056-CE323F5ABF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34" y="3545495"/>
            <a:ext cx="326231" cy="35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2">
            <a:extLst>
              <a:ext uri="{FF2B5EF4-FFF2-40B4-BE49-F238E27FC236}">
                <a16:creationId xmlns:a16="http://schemas.microsoft.com/office/drawing/2014/main" id="{9BE5BE8B-3C34-47AC-901C-B03C4A84A6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331" y="3594312"/>
            <a:ext cx="347663" cy="28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3">
            <a:extLst>
              <a:ext uri="{FF2B5EF4-FFF2-40B4-BE49-F238E27FC236}">
                <a16:creationId xmlns:a16="http://schemas.microsoft.com/office/drawing/2014/main" id="{09D04D6B-5A8D-4B34-A1A6-70318457D4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332" y="4090074"/>
            <a:ext cx="378619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96A404EE-78DC-421B-B7B9-59930219FE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33" y="4093981"/>
            <a:ext cx="372666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B1916C9-578B-4F34-8898-6DC3E5609D08}"/>
              </a:ext>
            </a:extLst>
          </p:cNvPr>
          <p:cNvSpPr txBox="1"/>
          <p:nvPr/>
        </p:nvSpPr>
        <p:spPr>
          <a:xfrm>
            <a:off x="860959" y="4093982"/>
            <a:ext cx="2255044" cy="4039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2025"/>
              </a:spcAft>
              <a:defRPr/>
            </a:pPr>
            <a:r>
              <a:rPr lang="en-US" sz="2025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  <a:ea typeface="ヒラギノ角ゴ ProN W3" charset="0"/>
              </a:rPr>
              <a:t>/in/way0utwest</a:t>
            </a:r>
          </a:p>
        </p:txBody>
      </p:sp>
    </p:spTree>
    <p:extLst>
      <p:ext uri="{BB962C8B-B14F-4D97-AF65-F5344CB8AC3E}">
        <p14:creationId xmlns:p14="http://schemas.microsoft.com/office/powerpoint/2010/main" val="1084385793"/>
      </p:ext>
    </p:extLst>
  </p:cSld>
  <p:clrMapOvr>
    <a:masterClrMapping/>
  </p:clrMapOvr>
</p:sld>
</file>

<file path=ppt/theme/theme1.xml><?xml version="1.0" encoding="utf-8"?>
<a:theme xmlns:a="http://schemas.openxmlformats.org/drawingml/2006/main" name="Redgate theme v2">
  <a:themeElements>
    <a:clrScheme name="Redgate PASS Summit">
      <a:dk1>
        <a:srgbClr val="222222"/>
      </a:dk1>
      <a:lt1>
        <a:srgbClr val="FFFFFF"/>
      </a:lt1>
      <a:dk2>
        <a:srgbClr val="CC0000"/>
      </a:dk2>
      <a:lt2>
        <a:srgbClr val="F2F2F2"/>
      </a:lt2>
      <a:accent1>
        <a:srgbClr val="CC0000"/>
      </a:accent1>
      <a:accent2>
        <a:srgbClr val="000000"/>
      </a:accent2>
      <a:accent3>
        <a:srgbClr val="767676"/>
      </a:accent3>
      <a:accent4>
        <a:srgbClr val="790000"/>
      </a:accent4>
      <a:accent5>
        <a:srgbClr val="1AAC1E"/>
      </a:accent5>
      <a:accent6>
        <a:srgbClr val="336DC1"/>
      </a:accent6>
      <a:hlink>
        <a:srgbClr val="336DC1"/>
      </a:hlink>
      <a:folHlink>
        <a:srgbClr val="2A5E9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err="1" smtClean="0">
            <a:latin typeface="Roboto" panose="02000000000000000000" pitchFamily="2" charset="0"/>
            <a:ea typeface="Roboto" panose="02000000000000000000" pitchFamily="2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b="0" i="0" dirty="0" err="1" smtClean="0">
            <a:latin typeface="IBM Plex Sans" panose="020B0503050203000203" pitchFamily="34" charset="77"/>
            <a:ea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edgate theme v2" id="{1734A0F3-C998-EF41-934D-51BF3B82E1A2}" vid="{D6099F4A-34CB-A94F-8B65-95F962FE41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SQLSaturdayJacksonville2022</Template>
  <TotalTime>5041</TotalTime>
  <Words>1330</Words>
  <Application>Microsoft Office PowerPoint</Application>
  <PresentationFormat>On-screen Show (16:9)</PresentationFormat>
  <Paragraphs>364</Paragraphs>
  <Slides>32</Slides>
  <Notes>5</Notes>
  <HiddenSlides>2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8" baseType="lpstr">
      <vt:lpstr>Gotham</vt:lpstr>
      <vt:lpstr>Proxima Nova Light</vt:lpstr>
      <vt:lpstr>Roboto Regular</vt:lpstr>
      <vt:lpstr>Arial</vt:lpstr>
      <vt:lpstr>Calibri</vt:lpstr>
      <vt:lpstr>Calibri Light</vt:lpstr>
      <vt:lpstr>Consolas</vt:lpstr>
      <vt:lpstr>IBM Plex Sans</vt:lpstr>
      <vt:lpstr>IBM Plex Sans Medium</vt:lpstr>
      <vt:lpstr>IBM Plex Sans SemiBold</vt:lpstr>
      <vt:lpstr>Microsoft Sans Serif</vt:lpstr>
      <vt:lpstr>Roboto</vt:lpstr>
      <vt:lpstr>Roboto Medium</vt:lpstr>
      <vt:lpstr>Segoe UI Light</vt:lpstr>
      <vt:lpstr>Segoe UI Semilight</vt:lpstr>
      <vt:lpstr>Redgate theme v2</vt:lpstr>
      <vt:lpstr>Adopting a DevOps Process for Your Database</vt:lpstr>
      <vt:lpstr>PowerPoint Presentation</vt:lpstr>
      <vt:lpstr>PowerPoint Presentation</vt:lpstr>
      <vt:lpstr>Three Takeaways</vt:lpstr>
      <vt:lpstr>Agenda</vt:lpstr>
      <vt:lpstr>PowerPoint Presentation</vt:lpstr>
      <vt:lpstr>What is DevOps?</vt:lpstr>
      <vt:lpstr>The Three Ways</vt:lpstr>
      <vt:lpstr>What is DevOps?</vt:lpstr>
      <vt:lpstr>DevOps in Practice</vt:lpstr>
      <vt:lpstr>The Application Development Pipeline</vt:lpstr>
      <vt:lpstr>The Database Development Pipeline</vt:lpstr>
      <vt:lpstr>Evolving Database Development</vt:lpstr>
      <vt:lpstr>Evolving Database Development</vt:lpstr>
      <vt:lpstr>SQL and Version Control</vt:lpstr>
      <vt:lpstr>Demo: Store database code in a VCS </vt:lpstr>
      <vt:lpstr>Database Continuous Integration</vt:lpstr>
      <vt:lpstr>Database Testing</vt:lpstr>
      <vt:lpstr>Demo: Implement Continuous Integration</vt:lpstr>
      <vt:lpstr>Generate the Update Script</vt:lpstr>
      <vt:lpstr>Model/State/Compare based process</vt:lpstr>
      <vt:lpstr>Migrations based process</vt:lpstr>
      <vt:lpstr>Pros/Cons</vt:lpstr>
      <vt:lpstr>PowerPoint Presentation</vt:lpstr>
      <vt:lpstr>Deploy the Code</vt:lpstr>
      <vt:lpstr>Demo</vt:lpstr>
      <vt:lpstr>Release Issues - Rollback</vt:lpstr>
      <vt:lpstr>Release Issues – Environmental Data</vt:lpstr>
      <vt:lpstr>Refreshing Development</vt:lpstr>
      <vt:lpstr>Summary</vt:lpstr>
      <vt:lpstr>The End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No more than 2 lines</dc:title>
  <dc:creator>Lana Montgomery</dc:creator>
  <cp:lastModifiedBy>Steve Jones</cp:lastModifiedBy>
  <cp:revision>646</cp:revision>
  <dcterms:created xsi:type="dcterms:W3CDTF">2013-07-12T18:23:55Z</dcterms:created>
  <dcterms:modified xsi:type="dcterms:W3CDTF">2022-05-13T14:23:27Z</dcterms:modified>
</cp:coreProperties>
</file>