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1"/>
    <p:sldMasterId id="2147483782" r:id="rId2"/>
  </p:sldMasterIdLst>
  <p:notesMasterIdLst>
    <p:notesMasterId r:id="rId32"/>
  </p:notesMasterIdLst>
  <p:handoutMasterIdLst>
    <p:handoutMasterId r:id="rId33"/>
  </p:handoutMasterIdLst>
  <p:sldIdLst>
    <p:sldId id="350" r:id="rId3"/>
    <p:sldId id="307" r:id="rId4"/>
    <p:sldId id="258" r:id="rId5"/>
    <p:sldId id="309" r:id="rId6"/>
    <p:sldId id="285" r:id="rId7"/>
    <p:sldId id="325" r:id="rId8"/>
    <p:sldId id="287" r:id="rId9"/>
    <p:sldId id="351" r:id="rId10"/>
    <p:sldId id="290" r:id="rId11"/>
    <p:sldId id="291" r:id="rId12"/>
    <p:sldId id="305" r:id="rId13"/>
    <p:sldId id="295" r:id="rId14"/>
    <p:sldId id="326" r:id="rId15"/>
    <p:sldId id="306" r:id="rId16"/>
    <p:sldId id="296" r:id="rId17"/>
    <p:sldId id="297" r:id="rId18"/>
    <p:sldId id="298" r:id="rId19"/>
    <p:sldId id="299" r:id="rId20"/>
    <p:sldId id="300" r:id="rId21"/>
    <p:sldId id="312" r:id="rId22"/>
    <p:sldId id="313" r:id="rId23"/>
    <p:sldId id="314" r:id="rId24"/>
    <p:sldId id="301" r:id="rId25"/>
    <p:sldId id="303" r:id="rId26"/>
    <p:sldId id="311" r:id="rId27"/>
    <p:sldId id="302" r:id="rId28"/>
    <p:sldId id="327" r:id="rId29"/>
    <p:sldId id="304" r:id="rId30"/>
    <p:sldId id="260" r:id="rId31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Required Slides" id="{2B3ACBB6-A439-4C71-B74A-7BA89DAFE2B1}">
          <p14:sldIdLst>
            <p14:sldId id="350"/>
            <p14:sldId id="307"/>
            <p14:sldId id="258"/>
            <p14:sldId id="309"/>
            <p14:sldId id="285"/>
            <p14:sldId id="325"/>
            <p14:sldId id="287"/>
            <p14:sldId id="351"/>
            <p14:sldId id="290"/>
            <p14:sldId id="291"/>
            <p14:sldId id="305"/>
            <p14:sldId id="295"/>
            <p14:sldId id="326"/>
            <p14:sldId id="306"/>
            <p14:sldId id="296"/>
            <p14:sldId id="297"/>
            <p14:sldId id="298"/>
            <p14:sldId id="299"/>
            <p14:sldId id="300"/>
            <p14:sldId id="312"/>
            <p14:sldId id="313"/>
            <p14:sldId id="314"/>
            <p14:sldId id="301"/>
            <p14:sldId id="303"/>
            <p14:sldId id="311"/>
            <p14:sldId id="302"/>
            <p14:sldId id="327"/>
            <p14:sldId id="304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en Ford" initials="BF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2F2F1"/>
    <a:srgbClr val="FAFAFA"/>
    <a:srgbClr val="FCFCFC"/>
    <a:srgbClr val="F36E21"/>
    <a:srgbClr val="27BEC7"/>
    <a:srgbClr val="1DB14B"/>
    <a:srgbClr val="FFC20E"/>
    <a:srgbClr val="0090D2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05" autoAdjust="0"/>
    <p:restoredTop sz="97586" autoAdjust="0"/>
  </p:normalViewPr>
  <p:slideViewPr>
    <p:cSldViewPr snapToGrid="0">
      <p:cViewPr varScale="1">
        <p:scale>
          <a:sx n="149" d="100"/>
          <a:sy n="149" d="100"/>
        </p:scale>
        <p:origin x="786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6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EA226-1950-9346-BBCC-45D214247BC3}" type="datetimeFigureOut">
              <a:rPr lang="en-US" smtClean="0"/>
              <a:t>5/1/2023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8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should be at the beginning and end of your presentation: What are the three talking points your audience should be able to answer after this presentation?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24463-B1AD-4AFA-8B40-64A9DB585C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27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steve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492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06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2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6.jpeg"/><Relationship Id="rId21" Type="http://schemas.openxmlformats.org/officeDocument/2006/relationships/image" Target="../media/image22.png"/><Relationship Id="rId7" Type="http://schemas.openxmlformats.org/officeDocument/2006/relationships/image" Target="../media/image4.emf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5.jpeg"/><Relationship Id="rId16" Type="http://schemas.openxmlformats.org/officeDocument/2006/relationships/image" Target="../media/image18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4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6.jpeg"/><Relationship Id="rId21" Type="http://schemas.openxmlformats.org/officeDocument/2006/relationships/image" Target="../media/image22.png"/><Relationship Id="rId7" Type="http://schemas.openxmlformats.org/officeDocument/2006/relationships/image" Target="../media/image4.emf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5.jpeg"/><Relationship Id="rId16" Type="http://schemas.openxmlformats.org/officeDocument/2006/relationships/image" Target="../media/image18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4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1">
            <a:extLst>
              <a:ext uri="{FF2B5EF4-FFF2-40B4-BE49-F238E27FC236}">
                <a16:creationId xmlns:a16="http://schemas.microsoft.com/office/drawing/2014/main" id="{FC782319-62B5-4043-BE69-E3C948611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838990EC-8DDE-4B70-A3EA-D7056E7C001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2A91A654-E83E-4D78-B5DB-6EC9802206A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E7384EC0-4A3C-4EDA-9D06-896D1BF8BC1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5A8F8C94-D36D-4B28-894C-A283A2C16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2963F38-1105-4812-92EE-3180170B8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E5C3CF15-848D-4E0D-BEC0-66DE362860C5}"/>
              </a:ext>
            </a:extLst>
          </p:cNvPr>
          <p:cNvSpPr txBox="1"/>
          <p:nvPr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CB17FA5C-E533-4343-88FA-2A12C937E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4C8D901-2491-4B7F-BE04-A85F995557BF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4225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ponsor Slide - Always Inclu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F862E-C4FF-4978-AE2E-C7E644541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33" y="4187435"/>
            <a:ext cx="2089337" cy="5284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E54603-BD37-4C18-A272-2A21C19B21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6" y="1751034"/>
            <a:ext cx="1337210" cy="1119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57775-9877-4DDD-9332-F20EF517B0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635"/>
            <a:ext cx="3451123" cy="5313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65AB96-95BF-44CD-8A6D-49F538024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28" y="726142"/>
            <a:ext cx="3188977" cy="1252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2D38D8-ED88-4C89-BC7A-C5D9E7F2C1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2" y="96136"/>
            <a:ext cx="1406781" cy="6485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F2A8B-40F2-45D9-812D-E7E3A7DF8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2DB329-810F-4F59-B70D-E045D2C6C5FC}"/>
              </a:ext>
            </a:extLst>
          </p:cNvPr>
          <p:cNvSpPr txBox="1"/>
          <p:nvPr/>
        </p:nvSpPr>
        <p:spPr>
          <a:xfrm>
            <a:off x="794290" y="706927"/>
            <a:ext cx="755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Thank you to ALL of our sponsors! - Be sure to stop by all tables!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2B4632-0054-4743-800E-AD4E07026600}"/>
              </a:ext>
            </a:extLst>
          </p:cNvPr>
          <p:cNvSpPr txBox="1"/>
          <p:nvPr/>
        </p:nvSpPr>
        <p:spPr>
          <a:xfrm>
            <a:off x="2384140" y="1073584"/>
            <a:ext cx="11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Platinum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83FF6E-139D-4093-BF93-E25CDA2B9D4E}"/>
              </a:ext>
            </a:extLst>
          </p:cNvPr>
          <p:cNvSpPr txBox="1"/>
          <p:nvPr/>
        </p:nvSpPr>
        <p:spPr>
          <a:xfrm>
            <a:off x="3736705" y="1101455"/>
            <a:ext cx="74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FFD700"/>
                </a:solidFill>
                <a:latin typeface="Gotham" panose="02000504050000020004" pitchFamily="2" charset="0"/>
              </a:rPr>
              <a:t>Gold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7D2FA3-2116-4386-A581-63986415A76B}"/>
              </a:ext>
            </a:extLst>
          </p:cNvPr>
          <p:cNvSpPr txBox="1"/>
          <p:nvPr/>
        </p:nvSpPr>
        <p:spPr>
          <a:xfrm>
            <a:off x="264136" y="3789860"/>
            <a:ext cx="840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Silver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A4D34E-D493-4B03-A56E-BAFC141F2F93}"/>
              </a:ext>
            </a:extLst>
          </p:cNvPr>
          <p:cNvSpPr txBox="1"/>
          <p:nvPr/>
        </p:nvSpPr>
        <p:spPr>
          <a:xfrm>
            <a:off x="6442213" y="3802950"/>
            <a:ext cx="992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solidFill>
                  <a:srgbClr val="CC6633"/>
                </a:solidFill>
                <a:latin typeface="Gotham" panose="02000504050000020004" pitchFamily="2" charset="0"/>
              </a:rPr>
              <a:t>In-Kind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3C4B09-3514-4AEB-A9B6-1DA63C783D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20" y="1475576"/>
            <a:ext cx="2403050" cy="5514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D25F50-9474-469C-8FBC-157D4FF344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88" y="1806865"/>
            <a:ext cx="1787819" cy="727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878C51-33A1-4077-87EB-AD57AFD3648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03" y="1186813"/>
            <a:ext cx="2744447" cy="480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4B32C7-DC6C-4CA1-9986-56DA204F74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9" y="2194942"/>
            <a:ext cx="2221920" cy="5032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A2C5FE-E21C-4787-9915-7AB4AF02012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39" y="2866059"/>
            <a:ext cx="2714117" cy="5778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BB4EB8-06E0-454A-A760-54872ECB4D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54" y="2895303"/>
            <a:ext cx="2256856" cy="541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9F001EE-F8CC-48AE-907E-AF1B657F6E0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3" y="3917651"/>
            <a:ext cx="1636066" cy="3813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22C27C4-45D0-4611-9928-5F8D0CB8596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7" b="22925"/>
          <a:stretch/>
        </p:blipFill>
        <p:spPr>
          <a:xfrm>
            <a:off x="342650" y="4280144"/>
            <a:ext cx="1536163" cy="7912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8332A3-8778-4687-969B-8B6A6CB4115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3816388"/>
            <a:ext cx="2208300" cy="50018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3819B5-4CAB-42EB-89B6-12E5ABCECD1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27" y="4423703"/>
            <a:ext cx="1960403" cy="5055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357A96-8A08-4A99-A76A-816EF1857A9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1" y="1898752"/>
            <a:ext cx="3023549" cy="8171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F1041F5-9E4E-450E-A581-56E8693C890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2" y="4666401"/>
            <a:ext cx="2288291" cy="40233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5B006C-A891-446E-B5CC-7291B0F16EB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6" y="186579"/>
            <a:ext cx="2881211" cy="41057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2388DFD-15F3-444B-86D6-A25C1CF46FCD}"/>
              </a:ext>
            </a:extLst>
          </p:cNvPr>
          <p:cNvSpPr txBox="1"/>
          <p:nvPr/>
        </p:nvSpPr>
        <p:spPr>
          <a:xfrm>
            <a:off x="1585751" y="4932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38AF9A9-E8CF-44E2-905F-6E63A4B85EB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62" y="3877028"/>
            <a:ext cx="1209252" cy="6939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4B8908-E4F2-44DB-ABE1-A17625A2634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7" y="4654240"/>
            <a:ext cx="1693634" cy="30697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82B2208-958A-46F7-860B-8AE33ECBE0CD}"/>
              </a:ext>
            </a:extLst>
          </p:cNvPr>
          <p:cNvSpPr/>
          <p:nvPr/>
        </p:nvSpPr>
        <p:spPr>
          <a:xfrm>
            <a:off x="3683183" y="1073584"/>
            <a:ext cx="5400200" cy="2610583"/>
          </a:xfrm>
          <a:custGeom>
            <a:avLst/>
            <a:gdLst>
              <a:gd name="connsiteX0" fmla="*/ 0 w 5400200"/>
              <a:gd name="connsiteY0" fmla="*/ 0 h 2610583"/>
              <a:gd name="connsiteX1" fmla="*/ 486018 w 5400200"/>
              <a:gd name="connsiteY1" fmla="*/ 0 h 2610583"/>
              <a:gd name="connsiteX2" fmla="*/ 864032 w 5400200"/>
              <a:gd name="connsiteY2" fmla="*/ 0 h 2610583"/>
              <a:gd name="connsiteX3" fmla="*/ 1512056 w 5400200"/>
              <a:gd name="connsiteY3" fmla="*/ 0 h 2610583"/>
              <a:gd name="connsiteX4" fmla="*/ 1998074 w 5400200"/>
              <a:gd name="connsiteY4" fmla="*/ 0 h 2610583"/>
              <a:gd name="connsiteX5" fmla="*/ 2484092 w 5400200"/>
              <a:gd name="connsiteY5" fmla="*/ 0 h 2610583"/>
              <a:gd name="connsiteX6" fmla="*/ 3132116 w 5400200"/>
              <a:gd name="connsiteY6" fmla="*/ 0 h 2610583"/>
              <a:gd name="connsiteX7" fmla="*/ 3564132 w 5400200"/>
              <a:gd name="connsiteY7" fmla="*/ 0 h 2610583"/>
              <a:gd name="connsiteX8" fmla="*/ 4212156 w 5400200"/>
              <a:gd name="connsiteY8" fmla="*/ 0 h 2610583"/>
              <a:gd name="connsiteX9" fmla="*/ 4860180 w 5400200"/>
              <a:gd name="connsiteY9" fmla="*/ 0 h 2610583"/>
              <a:gd name="connsiteX10" fmla="*/ 5400200 w 5400200"/>
              <a:gd name="connsiteY10" fmla="*/ 0 h 2610583"/>
              <a:gd name="connsiteX11" fmla="*/ 5400200 w 5400200"/>
              <a:gd name="connsiteY11" fmla="*/ 574328 h 2610583"/>
              <a:gd name="connsiteX12" fmla="*/ 5400200 w 5400200"/>
              <a:gd name="connsiteY12" fmla="*/ 1122551 h 2610583"/>
              <a:gd name="connsiteX13" fmla="*/ 5400200 w 5400200"/>
              <a:gd name="connsiteY13" fmla="*/ 1566350 h 2610583"/>
              <a:gd name="connsiteX14" fmla="*/ 5400200 w 5400200"/>
              <a:gd name="connsiteY14" fmla="*/ 2088466 h 2610583"/>
              <a:gd name="connsiteX15" fmla="*/ 5400200 w 5400200"/>
              <a:gd name="connsiteY15" fmla="*/ 2610583 h 2610583"/>
              <a:gd name="connsiteX16" fmla="*/ 4860180 w 5400200"/>
              <a:gd name="connsiteY16" fmla="*/ 2610583 h 2610583"/>
              <a:gd name="connsiteX17" fmla="*/ 4212156 w 5400200"/>
              <a:gd name="connsiteY17" fmla="*/ 2610583 h 2610583"/>
              <a:gd name="connsiteX18" fmla="*/ 3672136 w 5400200"/>
              <a:gd name="connsiteY18" fmla="*/ 2610583 h 2610583"/>
              <a:gd name="connsiteX19" fmla="*/ 3294122 w 5400200"/>
              <a:gd name="connsiteY19" fmla="*/ 2610583 h 2610583"/>
              <a:gd name="connsiteX20" fmla="*/ 2862106 w 5400200"/>
              <a:gd name="connsiteY20" fmla="*/ 2610583 h 2610583"/>
              <a:gd name="connsiteX21" fmla="*/ 2214082 w 5400200"/>
              <a:gd name="connsiteY21" fmla="*/ 2610583 h 2610583"/>
              <a:gd name="connsiteX22" fmla="*/ 1674062 w 5400200"/>
              <a:gd name="connsiteY22" fmla="*/ 2610583 h 2610583"/>
              <a:gd name="connsiteX23" fmla="*/ 1242046 w 5400200"/>
              <a:gd name="connsiteY23" fmla="*/ 2610583 h 2610583"/>
              <a:gd name="connsiteX24" fmla="*/ 702026 w 5400200"/>
              <a:gd name="connsiteY24" fmla="*/ 2610583 h 2610583"/>
              <a:gd name="connsiteX25" fmla="*/ 0 w 5400200"/>
              <a:gd name="connsiteY25" fmla="*/ 2610583 h 2610583"/>
              <a:gd name="connsiteX26" fmla="*/ 0 w 5400200"/>
              <a:gd name="connsiteY26" fmla="*/ 2166784 h 2610583"/>
              <a:gd name="connsiteX27" fmla="*/ 0 w 5400200"/>
              <a:gd name="connsiteY27" fmla="*/ 1618561 h 2610583"/>
              <a:gd name="connsiteX28" fmla="*/ 0 w 5400200"/>
              <a:gd name="connsiteY28" fmla="*/ 1148657 h 2610583"/>
              <a:gd name="connsiteX29" fmla="*/ 0 w 5400200"/>
              <a:gd name="connsiteY29" fmla="*/ 574328 h 2610583"/>
              <a:gd name="connsiteX30" fmla="*/ 0 w 5400200"/>
              <a:gd name="connsiteY30" fmla="*/ 0 h 261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00200" h="2610583" extrusionOk="0">
                <a:moveTo>
                  <a:pt x="0" y="0"/>
                </a:moveTo>
                <a:cubicBezTo>
                  <a:pt x="180484" y="-5824"/>
                  <a:pt x="283787" y="34419"/>
                  <a:pt x="486018" y="0"/>
                </a:cubicBezTo>
                <a:cubicBezTo>
                  <a:pt x="688249" y="-34419"/>
                  <a:pt x="676798" y="14381"/>
                  <a:pt x="864032" y="0"/>
                </a:cubicBezTo>
                <a:cubicBezTo>
                  <a:pt x="1051266" y="-14381"/>
                  <a:pt x="1327685" y="66369"/>
                  <a:pt x="1512056" y="0"/>
                </a:cubicBezTo>
                <a:cubicBezTo>
                  <a:pt x="1696427" y="-66369"/>
                  <a:pt x="1828252" y="16858"/>
                  <a:pt x="1998074" y="0"/>
                </a:cubicBezTo>
                <a:cubicBezTo>
                  <a:pt x="2167896" y="-16858"/>
                  <a:pt x="2244771" y="58043"/>
                  <a:pt x="2484092" y="0"/>
                </a:cubicBezTo>
                <a:cubicBezTo>
                  <a:pt x="2723413" y="-58043"/>
                  <a:pt x="2876546" y="16048"/>
                  <a:pt x="3132116" y="0"/>
                </a:cubicBezTo>
                <a:cubicBezTo>
                  <a:pt x="3387686" y="-16048"/>
                  <a:pt x="3364165" y="9973"/>
                  <a:pt x="3564132" y="0"/>
                </a:cubicBezTo>
                <a:cubicBezTo>
                  <a:pt x="3764099" y="-9973"/>
                  <a:pt x="3986565" y="29811"/>
                  <a:pt x="4212156" y="0"/>
                </a:cubicBezTo>
                <a:cubicBezTo>
                  <a:pt x="4437747" y="-29811"/>
                  <a:pt x="4715832" y="42602"/>
                  <a:pt x="4860180" y="0"/>
                </a:cubicBezTo>
                <a:cubicBezTo>
                  <a:pt x="5004528" y="-42602"/>
                  <a:pt x="5226186" y="37976"/>
                  <a:pt x="5400200" y="0"/>
                </a:cubicBezTo>
                <a:cubicBezTo>
                  <a:pt x="5458907" y="187812"/>
                  <a:pt x="5358783" y="335106"/>
                  <a:pt x="5400200" y="574328"/>
                </a:cubicBezTo>
                <a:cubicBezTo>
                  <a:pt x="5441617" y="813550"/>
                  <a:pt x="5365080" y="970745"/>
                  <a:pt x="5400200" y="1122551"/>
                </a:cubicBezTo>
                <a:cubicBezTo>
                  <a:pt x="5435320" y="1274357"/>
                  <a:pt x="5351175" y="1452510"/>
                  <a:pt x="5400200" y="1566350"/>
                </a:cubicBezTo>
                <a:cubicBezTo>
                  <a:pt x="5449225" y="1680190"/>
                  <a:pt x="5338687" y="1961920"/>
                  <a:pt x="5400200" y="2088466"/>
                </a:cubicBezTo>
                <a:cubicBezTo>
                  <a:pt x="5461713" y="2215012"/>
                  <a:pt x="5342733" y="2423439"/>
                  <a:pt x="5400200" y="2610583"/>
                </a:cubicBezTo>
                <a:cubicBezTo>
                  <a:pt x="5139894" y="2674528"/>
                  <a:pt x="5068113" y="2568834"/>
                  <a:pt x="4860180" y="2610583"/>
                </a:cubicBezTo>
                <a:cubicBezTo>
                  <a:pt x="4652247" y="2652332"/>
                  <a:pt x="4494064" y="2605815"/>
                  <a:pt x="4212156" y="2610583"/>
                </a:cubicBezTo>
                <a:cubicBezTo>
                  <a:pt x="3930248" y="2615351"/>
                  <a:pt x="3815657" y="2556243"/>
                  <a:pt x="3672136" y="2610583"/>
                </a:cubicBezTo>
                <a:cubicBezTo>
                  <a:pt x="3528615" y="2664923"/>
                  <a:pt x="3406079" y="2568635"/>
                  <a:pt x="3294122" y="2610583"/>
                </a:cubicBezTo>
                <a:cubicBezTo>
                  <a:pt x="3182165" y="2652531"/>
                  <a:pt x="3029589" y="2584434"/>
                  <a:pt x="2862106" y="2610583"/>
                </a:cubicBezTo>
                <a:cubicBezTo>
                  <a:pt x="2694623" y="2636732"/>
                  <a:pt x="2463322" y="2561743"/>
                  <a:pt x="2214082" y="2610583"/>
                </a:cubicBezTo>
                <a:cubicBezTo>
                  <a:pt x="1964842" y="2659423"/>
                  <a:pt x="1923378" y="2573269"/>
                  <a:pt x="1674062" y="2610583"/>
                </a:cubicBezTo>
                <a:cubicBezTo>
                  <a:pt x="1424746" y="2647897"/>
                  <a:pt x="1451155" y="2570849"/>
                  <a:pt x="1242046" y="2610583"/>
                </a:cubicBezTo>
                <a:cubicBezTo>
                  <a:pt x="1032937" y="2650317"/>
                  <a:pt x="846948" y="2580154"/>
                  <a:pt x="702026" y="2610583"/>
                </a:cubicBezTo>
                <a:cubicBezTo>
                  <a:pt x="557104" y="2641012"/>
                  <a:pt x="290758" y="2592128"/>
                  <a:pt x="0" y="2610583"/>
                </a:cubicBezTo>
                <a:cubicBezTo>
                  <a:pt x="-1494" y="2407829"/>
                  <a:pt x="14145" y="2269271"/>
                  <a:pt x="0" y="2166784"/>
                </a:cubicBezTo>
                <a:cubicBezTo>
                  <a:pt x="-14145" y="2064297"/>
                  <a:pt x="34682" y="1848362"/>
                  <a:pt x="0" y="1618561"/>
                </a:cubicBezTo>
                <a:cubicBezTo>
                  <a:pt x="-34682" y="1388760"/>
                  <a:pt x="53277" y="1252817"/>
                  <a:pt x="0" y="1148657"/>
                </a:cubicBezTo>
                <a:cubicBezTo>
                  <a:pt x="-53277" y="1044497"/>
                  <a:pt x="14399" y="835464"/>
                  <a:pt x="0" y="574328"/>
                </a:cubicBezTo>
                <a:cubicBezTo>
                  <a:pt x="-14399" y="313192"/>
                  <a:pt x="25603" y="225427"/>
                  <a:pt x="0" y="0"/>
                </a:cubicBezTo>
                <a:close/>
              </a:path>
            </a:pathLst>
          </a:custGeom>
          <a:noFill/>
          <a:ln>
            <a:solidFill>
              <a:srgbClr val="FFD7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1D68F3-7CD2-4387-81DE-94AB14045170}"/>
              </a:ext>
            </a:extLst>
          </p:cNvPr>
          <p:cNvSpPr/>
          <p:nvPr/>
        </p:nvSpPr>
        <p:spPr>
          <a:xfrm>
            <a:off x="308028" y="3792906"/>
            <a:ext cx="6075963" cy="1275831"/>
          </a:xfrm>
          <a:custGeom>
            <a:avLst/>
            <a:gdLst>
              <a:gd name="connsiteX0" fmla="*/ 0 w 6075963"/>
              <a:gd name="connsiteY0" fmla="*/ 0 h 1275831"/>
              <a:gd name="connsiteX1" fmla="*/ 491601 w 6075963"/>
              <a:gd name="connsiteY1" fmla="*/ 0 h 1275831"/>
              <a:gd name="connsiteX2" fmla="*/ 861682 w 6075963"/>
              <a:gd name="connsiteY2" fmla="*/ 0 h 1275831"/>
              <a:gd name="connsiteX3" fmla="*/ 1535562 w 6075963"/>
              <a:gd name="connsiteY3" fmla="*/ 0 h 1275831"/>
              <a:gd name="connsiteX4" fmla="*/ 2027162 w 6075963"/>
              <a:gd name="connsiteY4" fmla="*/ 0 h 1275831"/>
              <a:gd name="connsiteX5" fmla="*/ 2518763 w 6075963"/>
              <a:gd name="connsiteY5" fmla="*/ 0 h 1275831"/>
              <a:gd name="connsiteX6" fmla="*/ 3192642 w 6075963"/>
              <a:gd name="connsiteY6" fmla="*/ 0 h 1275831"/>
              <a:gd name="connsiteX7" fmla="*/ 3623483 w 6075963"/>
              <a:gd name="connsiteY7" fmla="*/ 0 h 1275831"/>
              <a:gd name="connsiteX8" fmla="*/ 4297363 w 6075963"/>
              <a:gd name="connsiteY8" fmla="*/ 0 h 1275831"/>
              <a:gd name="connsiteX9" fmla="*/ 4971242 w 6075963"/>
              <a:gd name="connsiteY9" fmla="*/ 0 h 1275831"/>
              <a:gd name="connsiteX10" fmla="*/ 5523603 w 6075963"/>
              <a:gd name="connsiteY10" fmla="*/ 0 h 1275831"/>
              <a:gd name="connsiteX11" fmla="*/ 6075963 w 6075963"/>
              <a:gd name="connsiteY11" fmla="*/ 0 h 1275831"/>
              <a:gd name="connsiteX12" fmla="*/ 6075963 w 6075963"/>
              <a:gd name="connsiteY12" fmla="*/ 412519 h 1275831"/>
              <a:gd name="connsiteX13" fmla="*/ 6075963 w 6075963"/>
              <a:gd name="connsiteY13" fmla="*/ 799521 h 1275831"/>
              <a:gd name="connsiteX14" fmla="*/ 6075963 w 6075963"/>
              <a:gd name="connsiteY14" fmla="*/ 1275831 h 1275831"/>
              <a:gd name="connsiteX15" fmla="*/ 5523603 w 6075963"/>
              <a:gd name="connsiteY15" fmla="*/ 1275831 h 1275831"/>
              <a:gd name="connsiteX16" fmla="*/ 4971242 w 6075963"/>
              <a:gd name="connsiteY16" fmla="*/ 1275831 h 1275831"/>
              <a:gd name="connsiteX17" fmla="*/ 4297363 w 6075963"/>
              <a:gd name="connsiteY17" fmla="*/ 1275831 h 1275831"/>
              <a:gd name="connsiteX18" fmla="*/ 3745003 w 6075963"/>
              <a:gd name="connsiteY18" fmla="*/ 1275831 h 1275831"/>
              <a:gd name="connsiteX19" fmla="*/ 3374921 w 6075963"/>
              <a:gd name="connsiteY19" fmla="*/ 1275831 h 1275831"/>
              <a:gd name="connsiteX20" fmla="*/ 2944080 w 6075963"/>
              <a:gd name="connsiteY20" fmla="*/ 1275831 h 1275831"/>
              <a:gd name="connsiteX21" fmla="*/ 2270201 w 6075963"/>
              <a:gd name="connsiteY21" fmla="*/ 1275831 h 1275831"/>
              <a:gd name="connsiteX22" fmla="*/ 1717840 w 6075963"/>
              <a:gd name="connsiteY22" fmla="*/ 1275831 h 1275831"/>
              <a:gd name="connsiteX23" fmla="*/ 1286999 w 6075963"/>
              <a:gd name="connsiteY23" fmla="*/ 1275831 h 1275831"/>
              <a:gd name="connsiteX24" fmla="*/ 734639 w 6075963"/>
              <a:gd name="connsiteY24" fmla="*/ 1275831 h 1275831"/>
              <a:gd name="connsiteX25" fmla="*/ 0 w 6075963"/>
              <a:gd name="connsiteY25" fmla="*/ 1275831 h 1275831"/>
              <a:gd name="connsiteX26" fmla="*/ 0 w 6075963"/>
              <a:gd name="connsiteY26" fmla="*/ 888829 h 1275831"/>
              <a:gd name="connsiteX27" fmla="*/ 0 w 6075963"/>
              <a:gd name="connsiteY27" fmla="*/ 450794 h 1275831"/>
              <a:gd name="connsiteX28" fmla="*/ 0 w 6075963"/>
              <a:gd name="connsiteY28" fmla="*/ 0 h 12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75963" h="1275831" extrusionOk="0">
                <a:moveTo>
                  <a:pt x="0" y="0"/>
                </a:moveTo>
                <a:cubicBezTo>
                  <a:pt x="155167" y="-4269"/>
                  <a:pt x="279508" y="16738"/>
                  <a:pt x="491601" y="0"/>
                </a:cubicBezTo>
                <a:cubicBezTo>
                  <a:pt x="703694" y="-16738"/>
                  <a:pt x="680785" y="26201"/>
                  <a:pt x="861682" y="0"/>
                </a:cubicBezTo>
                <a:cubicBezTo>
                  <a:pt x="1042579" y="-26201"/>
                  <a:pt x="1322807" y="60802"/>
                  <a:pt x="1535562" y="0"/>
                </a:cubicBezTo>
                <a:cubicBezTo>
                  <a:pt x="1748317" y="-60802"/>
                  <a:pt x="1884309" y="12261"/>
                  <a:pt x="2027162" y="0"/>
                </a:cubicBezTo>
                <a:cubicBezTo>
                  <a:pt x="2170015" y="-12261"/>
                  <a:pt x="2342480" y="54994"/>
                  <a:pt x="2518763" y="0"/>
                </a:cubicBezTo>
                <a:cubicBezTo>
                  <a:pt x="2695046" y="-54994"/>
                  <a:pt x="3046663" y="63084"/>
                  <a:pt x="3192642" y="0"/>
                </a:cubicBezTo>
                <a:cubicBezTo>
                  <a:pt x="3338621" y="-63084"/>
                  <a:pt x="3481100" y="39761"/>
                  <a:pt x="3623483" y="0"/>
                </a:cubicBezTo>
                <a:cubicBezTo>
                  <a:pt x="3765866" y="-39761"/>
                  <a:pt x="3982692" y="80055"/>
                  <a:pt x="4297363" y="0"/>
                </a:cubicBezTo>
                <a:cubicBezTo>
                  <a:pt x="4612034" y="-80055"/>
                  <a:pt x="4694145" y="26761"/>
                  <a:pt x="4971242" y="0"/>
                </a:cubicBezTo>
                <a:cubicBezTo>
                  <a:pt x="5248339" y="-26761"/>
                  <a:pt x="5396851" y="52574"/>
                  <a:pt x="5523603" y="0"/>
                </a:cubicBezTo>
                <a:cubicBezTo>
                  <a:pt x="5650355" y="-52574"/>
                  <a:pt x="5843795" y="13413"/>
                  <a:pt x="6075963" y="0"/>
                </a:cubicBezTo>
                <a:cubicBezTo>
                  <a:pt x="6077471" y="116821"/>
                  <a:pt x="6031945" y="329581"/>
                  <a:pt x="6075963" y="412519"/>
                </a:cubicBezTo>
                <a:cubicBezTo>
                  <a:pt x="6119981" y="495457"/>
                  <a:pt x="6068453" y="608454"/>
                  <a:pt x="6075963" y="799521"/>
                </a:cubicBezTo>
                <a:cubicBezTo>
                  <a:pt x="6083473" y="990588"/>
                  <a:pt x="6038506" y="1171196"/>
                  <a:pt x="6075963" y="1275831"/>
                </a:cubicBezTo>
                <a:cubicBezTo>
                  <a:pt x="5831452" y="1277540"/>
                  <a:pt x="5780920" y="1272522"/>
                  <a:pt x="5523603" y="1275831"/>
                </a:cubicBezTo>
                <a:cubicBezTo>
                  <a:pt x="5266286" y="1279140"/>
                  <a:pt x="5175792" y="1227761"/>
                  <a:pt x="4971242" y="1275831"/>
                </a:cubicBezTo>
                <a:cubicBezTo>
                  <a:pt x="4766692" y="1323901"/>
                  <a:pt x="4476700" y="1265097"/>
                  <a:pt x="4297363" y="1275831"/>
                </a:cubicBezTo>
                <a:cubicBezTo>
                  <a:pt x="4118026" y="1286565"/>
                  <a:pt x="3896125" y="1244565"/>
                  <a:pt x="3745003" y="1275831"/>
                </a:cubicBezTo>
                <a:cubicBezTo>
                  <a:pt x="3593881" y="1307097"/>
                  <a:pt x="3482832" y="1241216"/>
                  <a:pt x="3374921" y="1275831"/>
                </a:cubicBezTo>
                <a:cubicBezTo>
                  <a:pt x="3267010" y="1310446"/>
                  <a:pt x="3118085" y="1237384"/>
                  <a:pt x="2944080" y="1275831"/>
                </a:cubicBezTo>
                <a:cubicBezTo>
                  <a:pt x="2770075" y="1314278"/>
                  <a:pt x="2436792" y="1247925"/>
                  <a:pt x="2270201" y="1275831"/>
                </a:cubicBezTo>
                <a:cubicBezTo>
                  <a:pt x="2103610" y="1303737"/>
                  <a:pt x="1888064" y="1233447"/>
                  <a:pt x="1717840" y="1275831"/>
                </a:cubicBezTo>
                <a:cubicBezTo>
                  <a:pt x="1547616" y="1318215"/>
                  <a:pt x="1441186" y="1225474"/>
                  <a:pt x="1286999" y="1275831"/>
                </a:cubicBezTo>
                <a:cubicBezTo>
                  <a:pt x="1132812" y="1326188"/>
                  <a:pt x="862415" y="1215306"/>
                  <a:pt x="734639" y="1275831"/>
                </a:cubicBezTo>
                <a:cubicBezTo>
                  <a:pt x="606863" y="1336356"/>
                  <a:pt x="165822" y="1269247"/>
                  <a:pt x="0" y="1275831"/>
                </a:cubicBezTo>
                <a:cubicBezTo>
                  <a:pt x="-22216" y="1091558"/>
                  <a:pt x="7349" y="1073501"/>
                  <a:pt x="0" y="888829"/>
                </a:cubicBezTo>
                <a:cubicBezTo>
                  <a:pt x="-7349" y="704157"/>
                  <a:pt x="30986" y="647613"/>
                  <a:pt x="0" y="450794"/>
                </a:cubicBezTo>
                <a:cubicBezTo>
                  <a:pt x="-30986" y="253975"/>
                  <a:pt x="8150" y="137004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0C0C0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7A536F-4596-4DC9-83E8-7AB189E135AD}"/>
              </a:ext>
            </a:extLst>
          </p:cNvPr>
          <p:cNvSpPr/>
          <p:nvPr/>
        </p:nvSpPr>
        <p:spPr>
          <a:xfrm>
            <a:off x="60617" y="1053176"/>
            <a:ext cx="3569569" cy="2649485"/>
          </a:xfrm>
          <a:custGeom>
            <a:avLst/>
            <a:gdLst>
              <a:gd name="connsiteX0" fmla="*/ 0 w 3569569"/>
              <a:gd name="connsiteY0" fmla="*/ 0 h 2649485"/>
              <a:gd name="connsiteX1" fmla="*/ 559232 w 3569569"/>
              <a:gd name="connsiteY1" fmla="*/ 0 h 2649485"/>
              <a:gd name="connsiteX2" fmla="*/ 1047074 w 3569569"/>
              <a:gd name="connsiteY2" fmla="*/ 0 h 2649485"/>
              <a:gd name="connsiteX3" fmla="*/ 1713393 w 3569569"/>
              <a:gd name="connsiteY3" fmla="*/ 0 h 2649485"/>
              <a:gd name="connsiteX4" fmla="*/ 2272626 w 3569569"/>
              <a:gd name="connsiteY4" fmla="*/ 0 h 2649485"/>
              <a:gd name="connsiteX5" fmla="*/ 2831858 w 3569569"/>
              <a:gd name="connsiteY5" fmla="*/ 0 h 2649485"/>
              <a:gd name="connsiteX6" fmla="*/ 3569569 w 3569569"/>
              <a:gd name="connsiteY6" fmla="*/ 0 h 2649485"/>
              <a:gd name="connsiteX7" fmla="*/ 3569569 w 3569569"/>
              <a:gd name="connsiteY7" fmla="*/ 476907 h 2649485"/>
              <a:gd name="connsiteX8" fmla="*/ 3569569 w 3569569"/>
              <a:gd name="connsiteY8" fmla="*/ 1006804 h 2649485"/>
              <a:gd name="connsiteX9" fmla="*/ 3569569 w 3569569"/>
              <a:gd name="connsiteY9" fmla="*/ 1483712 h 2649485"/>
              <a:gd name="connsiteX10" fmla="*/ 3569569 w 3569569"/>
              <a:gd name="connsiteY10" fmla="*/ 1960619 h 2649485"/>
              <a:gd name="connsiteX11" fmla="*/ 3569569 w 3569569"/>
              <a:gd name="connsiteY11" fmla="*/ 2649485 h 2649485"/>
              <a:gd name="connsiteX12" fmla="*/ 2938945 w 3569569"/>
              <a:gd name="connsiteY12" fmla="*/ 2649485 h 2649485"/>
              <a:gd name="connsiteX13" fmla="*/ 2272626 w 3569569"/>
              <a:gd name="connsiteY13" fmla="*/ 2649485 h 2649485"/>
              <a:gd name="connsiteX14" fmla="*/ 1606306 w 3569569"/>
              <a:gd name="connsiteY14" fmla="*/ 2649485 h 2649485"/>
              <a:gd name="connsiteX15" fmla="*/ 1082769 w 3569569"/>
              <a:gd name="connsiteY15" fmla="*/ 2649485 h 2649485"/>
              <a:gd name="connsiteX16" fmla="*/ 0 w 3569569"/>
              <a:gd name="connsiteY16" fmla="*/ 2649485 h 2649485"/>
              <a:gd name="connsiteX17" fmla="*/ 0 w 3569569"/>
              <a:gd name="connsiteY17" fmla="*/ 2066598 h 2649485"/>
              <a:gd name="connsiteX18" fmla="*/ 0 w 3569569"/>
              <a:gd name="connsiteY18" fmla="*/ 1616186 h 2649485"/>
              <a:gd name="connsiteX19" fmla="*/ 0 w 3569569"/>
              <a:gd name="connsiteY19" fmla="*/ 1139279 h 2649485"/>
              <a:gd name="connsiteX20" fmla="*/ 0 w 3569569"/>
              <a:gd name="connsiteY20" fmla="*/ 662371 h 2649485"/>
              <a:gd name="connsiteX21" fmla="*/ 0 w 3569569"/>
              <a:gd name="connsiteY21" fmla="*/ 0 h 264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69569" h="2649485" extrusionOk="0">
                <a:moveTo>
                  <a:pt x="0" y="0"/>
                </a:moveTo>
                <a:cubicBezTo>
                  <a:pt x="150539" y="-53391"/>
                  <a:pt x="310420" y="7945"/>
                  <a:pt x="559232" y="0"/>
                </a:cubicBezTo>
                <a:cubicBezTo>
                  <a:pt x="808044" y="-7945"/>
                  <a:pt x="913464" y="29282"/>
                  <a:pt x="1047074" y="0"/>
                </a:cubicBezTo>
                <a:cubicBezTo>
                  <a:pt x="1180684" y="-29282"/>
                  <a:pt x="1486602" y="11810"/>
                  <a:pt x="1713393" y="0"/>
                </a:cubicBezTo>
                <a:cubicBezTo>
                  <a:pt x="1940184" y="-11810"/>
                  <a:pt x="2060419" y="19647"/>
                  <a:pt x="2272626" y="0"/>
                </a:cubicBezTo>
                <a:cubicBezTo>
                  <a:pt x="2484833" y="-19647"/>
                  <a:pt x="2710120" y="61284"/>
                  <a:pt x="2831858" y="0"/>
                </a:cubicBezTo>
                <a:cubicBezTo>
                  <a:pt x="2953596" y="-61284"/>
                  <a:pt x="3400188" y="22859"/>
                  <a:pt x="3569569" y="0"/>
                </a:cubicBezTo>
                <a:cubicBezTo>
                  <a:pt x="3605410" y="224821"/>
                  <a:pt x="3566759" y="316983"/>
                  <a:pt x="3569569" y="476907"/>
                </a:cubicBezTo>
                <a:cubicBezTo>
                  <a:pt x="3572379" y="636831"/>
                  <a:pt x="3525120" y="805574"/>
                  <a:pt x="3569569" y="1006804"/>
                </a:cubicBezTo>
                <a:cubicBezTo>
                  <a:pt x="3614018" y="1208034"/>
                  <a:pt x="3529717" y="1332367"/>
                  <a:pt x="3569569" y="1483712"/>
                </a:cubicBezTo>
                <a:cubicBezTo>
                  <a:pt x="3609421" y="1635057"/>
                  <a:pt x="3517648" y="1863333"/>
                  <a:pt x="3569569" y="1960619"/>
                </a:cubicBezTo>
                <a:cubicBezTo>
                  <a:pt x="3621490" y="2057905"/>
                  <a:pt x="3529458" y="2453556"/>
                  <a:pt x="3569569" y="2649485"/>
                </a:cubicBezTo>
                <a:cubicBezTo>
                  <a:pt x="3313732" y="2669139"/>
                  <a:pt x="3194337" y="2591792"/>
                  <a:pt x="2938945" y="2649485"/>
                </a:cubicBezTo>
                <a:cubicBezTo>
                  <a:pt x="2683553" y="2707178"/>
                  <a:pt x="2433003" y="2605992"/>
                  <a:pt x="2272626" y="2649485"/>
                </a:cubicBezTo>
                <a:cubicBezTo>
                  <a:pt x="2112249" y="2692978"/>
                  <a:pt x="1883409" y="2643722"/>
                  <a:pt x="1606306" y="2649485"/>
                </a:cubicBezTo>
                <a:cubicBezTo>
                  <a:pt x="1329203" y="2655248"/>
                  <a:pt x="1279694" y="2640650"/>
                  <a:pt x="1082769" y="2649485"/>
                </a:cubicBezTo>
                <a:cubicBezTo>
                  <a:pt x="885844" y="2658320"/>
                  <a:pt x="246763" y="2574640"/>
                  <a:pt x="0" y="2649485"/>
                </a:cubicBezTo>
                <a:cubicBezTo>
                  <a:pt x="-67660" y="2495846"/>
                  <a:pt x="4070" y="2195699"/>
                  <a:pt x="0" y="2066598"/>
                </a:cubicBezTo>
                <a:cubicBezTo>
                  <a:pt x="-4070" y="1937497"/>
                  <a:pt x="45198" y="1806970"/>
                  <a:pt x="0" y="1616186"/>
                </a:cubicBezTo>
                <a:cubicBezTo>
                  <a:pt x="-45198" y="1425402"/>
                  <a:pt x="30515" y="1275856"/>
                  <a:pt x="0" y="1139279"/>
                </a:cubicBezTo>
                <a:cubicBezTo>
                  <a:pt x="-30515" y="1002702"/>
                  <a:pt x="37639" y="771413"/>
                  <a:pt x="0" y="662371"/>
                </a:cubicBezTo>
                <a:cubicBezTo>
                  <a:pt x="-37639" y="553329"/>
                  <a:pt x="66239" y="214248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E5E4E2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2A3693-7B0F-4200-BC62-7C3C7D13D5E5}"/>
              </a:ext>
            </a:extLst>
          </p:cNvPr>
          <p:cNvSpPr/>
          <p:nvPr/>
        </p:nvSpPr>
        <p:spPr>
          <a:xfrm>
            <a:off x="6458370" y="3796297"/>
            <a:ext cx="2586280" cy="1237925"/>
          </a:xfrm>
          <a:custGeom>
            <a:avLst/>
            <a:gdLst>
              <a:gd name="connsiteX0" fmla="*/ 0 w 2586280"/>
              <a:gd name="connsiteY0" fmla="*/ 0 h 1237925"/>
              <a:gd name="connsiteX1" fmla="*/ 491393 w 2586280"/>
              <a:gd name="connsiteY1" fmla="*/ 0 h 1237925"/>
              <a:gd name="connsiteX2" fmla="*/ 931061 w 2586280"/>
              <a:gd name="connsiteY2" fmla="*/ 0 h 1237925"/>
              <a:gd name="connsiteX3" fmla="*/ 1500042 w 2586280"/>
              <a:gd name="connsiteY3" fmla="*/ 0 h 1237925"/>
              <a:gd name="connsiteX4" fmla="*/ 1991436 w 2586280"/>
              <a:gd name="connsiteY4" fmla="*/ 0 h 1237925"/>
              <a:gd name="connsiteX5" fmla="*/ 2586280 w 2586280"/>
              <a:gd name="connsiteY5" fmla="*/ 0 h 1237925"/>
              <a:gd name="connsiteX6" fmla="*/ 2586280 w 2586280"/>
              <a:gd name="connsiteY6" fmla="*/ 437400 h 1237925"/>
              <a:gd name="connsiteX7" fmla="*/ 2586280 w 2586280"/>
              <a:gd name="connsiteY7" fmla="*/ 850042 h 1237925"/>
              <a:gd name="connsiteX8" fmla="*/ 2586280 w 2586280"/>
              <a:gd name="connsiteY8" fmla="*/ 1237925 h 1237925"/>
              <a:gd name="connsiteX9" fmla="*/ 2120750 w 2586280"/>
              <a:gd name="connsiteY9" fmla="*/ 1237925 h 1237925"/>
              <a:gd name="connsiteX10" fmla="*/ 1603494 w 2586280"/>
              <a:gd name="connsiteY10" fmla="*/ 1237925 h 1237925"/>
              <a:gd name="connsiteX11" fmla="*/ 1086238 w 2586280"/>
              <a:gd name="connsiteY11" fmla="*/ 1237925 h 1237925"/>
              <a:gd name="connsiteX12" fmla="*/ 594844 w 2586280"/>
              <a:gd name="connsiteY12" fmla="*/ 1237925 h 1237925"/>
              <a:gd name="connsiteX13" fmla="*/ 0 w 2586280"/>
              <a:gd name="connsiteY13" fmla="*/ 1237925 h 1237925"/>
              <a:gd name="connsiteX14" fmla="*/ 0 w 2586280"/>
              <a:gd name="connsiteY14" fmla="*/ 800525 h 1237925"/>
              <a:gd name="connsiteX15" fmla="*/ 0 w 2586280"/>
              <a:gd name="connsiteY15" fmla="*/ 363125 h 1237925"/>
              <a:gd name="connsiteX16" fmla="*/ 0 w 2586280"/>
              <a:gd name="connsiteY16" fmla="*/ 0 h 123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6280" h="1237925" extrusionOk="0">
                <a:moveTo>
                  <a:pt x="0" y="0"/>
                </a:moveTo>
                <a:cubicBezTo>
                  <a:pt x="240773" y="-27186"/>
                  <a:pt x="374443" y="24729"/>
                  <a:pt x="491393" y="0"/>
                </a:cubicBezTo>
                <a:cubicBezTo>
                  <a:pt x="608343" y="-24729"/>
                  <a:pt x="723496" y="35436"/>
                  <a:pt x="931061" y="0"/>
                </a:cubicBezTo>
                <a:cubicBezTo>
                  <a:pt x="1138626" y="-35436"/>
                  <a:pt x="1306196" y="55627"/>
                  <a:pt x="1500042" y="0"/>
                </a:cubicBezTo>
                <a:cubicBezTo>
                  <a:pt x="1693888" y="-55627"/>
                  <a:pt x="1860570" y="16735"/>
                  <a:pt x="1991436" y="0"/>
                </a:cubicBezTo>
                <a:cubicBezTo>
                  <a:pt x="2122302" y="-16735"/>
                  <a:pt x="2372991" y="44210"/>
                  <a:pt x="2586280" y="0"/>
                </a:cubicBezTo>
                <a:cubicBezTo>
                  <a:pt x="2601777" y="90517"/>
                  <a:pt x="2575583" y="268454"/>
                  <a:pt x="2586280" y="437400"/>
                </a:cubicBezTo>
                <a:cubicBezTo>
                  <a:pt x="2596977" y="606346"/>
                  <a:pt x="2566081" y="751104"/>
                  <a:pt x="2586280" y="850042"/>
                </a:cubicBezTo>
                <a:cubicBezTo>
                  <a:pt x="2606479" y="948980"/>
                  <a:pt x="2569202" y="1139442"/>
                  <a:pt x="2586280" y="1237925"/>
                </a:cubicBezTo>
                <a:cubicBezTo>
                  <a:pt x="2373815" y="1281084"/>
                  <a:pt x="2233414" y="1219124"/>
                  <a:pt x="2120750" y="1237925"/>
                </a:cubicBezTo>
                <a:cubicBezTo>
                  <a:pt x="2008086" y="1256726"/>
                  <a:pt x="1831721" y="1217522"/>
                  <a:pt x="1603494" y="1237925"/>
                </a:cubicBezTo>
                <a:cubicBezTo>
                  <a:pt x="1375267" y="1258328"/>
                  <a:pt x="1269682" y="1177113"/>
                  <a:pt x="1086238" y="1237925"/>
                </a:cubicBezTo>
                <a:cubicBezTo>
                  <a:pt x="902794" y="1298737"/>
                  <a:pt x="697539" y="1186640"/>
                  <a:pt x="594844" y="1237925"/>
                </a:cubicBezTo>
                <a:cubicBezTo>
                  <a:pt x="492149" y="1289210"/>
                  <a:pt x="296351" y="1197229"/>
                  <a:pt x="0" y="1237925"/>
                </a:cubicBezTo>
                <a:cubicBezTo>
                  <a:pt x="-50815" y="1062301"/>
                  <a:pt x="5109" y="922571"/>
                  <a:pt x="0" y="800525"/>
                </a:cubicBezTo>
                <a:cubicBezTo>
                  <a:pt x="-5109" y="678479"/>
                  <a:pt x="29704" y="517377"/>
                  <a:pt x="0" y="363125"/>
                </a:cubicBezTo>
                <a:cubicBezTo>
                  <a:pt x="-29704" y="208873"/>
                  <a:pt x="21880" y="74257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C66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9185B-D5E7-439E-8F64-B4B39223F0B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" y="2697934"/>
            <a:ext cx="3110708" cy="519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3E46D9-E606-49F4-96C5-917B8CA08AE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0" y="4108305"/>
            <a:ext cx="903761" cy="5083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2192E3F-3360-4415-97F9-78AFA3CE16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33" y="4187435"/>
            <a:ext cx="2089337" cy="5284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EA37FDD-901D-439D-A7A6-F3BFFC8458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6" y="1751034"/>
            <a:ext cx="1337210" cy="11195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3CE943A-9EC8-480D-B6FA-1727467281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635"/>
            <a:ext cx="3451123" cy="53133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E86CCE-5D5B-485F-A8A9-CFBD9C8A15B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28" y="726142"/>
            <a:ext cx="3188977" cy="125219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0A427CF-7F73-4A31-AB52-6333B4ED58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2" y="96136"/>
            <a:ext cx="1406781" cy="64855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6F85F6-58B6-48C9-BD41-56B6A91C326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39FB23D-841D-4696-A82C-4F7FDB2ABD42}"/>
              </a:ext>
            </a:extLst>
          </p:cNvPr>
          <p:cNvSpPr txBox="1"/>
          <p:nvPr userDrawn="1"/>
        </p:nvSpPr>
        <p:spPr>
          <a:xfrm>
            <a:off x="794290" y="706927"/>
            <a:ext cx="755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Thank you to ALL of our sponsors! - Be sure to stop by all tables!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C08130-E964-4093-A77F-067E4B532F61}"/>
              </a:ext>
            </a:extLst>
          </p:cNvPr>
          <p:cNvSpPr txBox="1"/>
          <p:nvPr userDrawn="1"/>
        </p:nvSpPr>
        <p:spPr>
          <a:xfrm>
            <a:off x="2384140" y="1073584"/>
            <a:ext cx="11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Platinum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BEA0EA-F66C-49FB-8D9B-1E28EACAC455}"/>
              </a:ext>
            </a:extLst>
          </p:cNvPr>
          <p:cNvSpPr txBox="1"/>
          <p:nvPr userDrawn="1"/>
        </p:nvSpPr>
        <p:spPr>
          <a:xfrm>
            <a:off x="3736705" y="1101455"/>
            <a:ext cx="74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FFD700"/>
                </a:solidFill>
                <a:latin typeface="Gotham" panose="02000504050000020004" pitchFamily="2" charset="0"/>
              </a:rPr>
              <a:t>Gold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63C4A9C-65A5-4C24-9B15-BB2D24956FFF}"/>
              </a:ext>
            </a:extLst>
          </p:cNvPr>
          <p:cNvSpPr txBox="1"/>
          <p:nvPr userDrawn="1"/>
        </p:nvSpPr>
        <p:spPr>
          <a:xfrm>
            <a:off x="264136" y="3789860"/>
            <a:ext cx="840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Silver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1740B1C-3FC5-47D2-B737-80AD91378491}"/>
              </a:ext>
            </a:extLst>
          </p:cNvPr>
          <p:cNvSpPr txBox="1"/>
          <p:nvPr userDrawn="1"/>
        </p:nvSpPr>
        <p:spPr>
          <a:xfrm>
            <a:off x="6442213" y="3802950"/>
            <a:ext cx="992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solidFill>
                  <a:srgbClr val="CC6633"/>
                </a:solidFill>
                <a:latin typeface="Gotham" panose="02000504050000020004" pitchFamily="2" charset="0"/>
              </a:rPr>
              <a:t>In-Kind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B3C118B-A846-481E-88C9-C77444ABEF1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20" y="1475576"/>
            <a:ext cx="2403050" cy="55148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0FC2595-2FDE-4CCF-B794-0EA078D2FD7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88" y="1806865"/>
            <a:ext cx="1787819" cy="72761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DDF6A5A-A76C-4504-8256-D669A8D21E4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03" y="1186813"/>
            <a:ext cx="2744447" cy="48027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5E98627-7004-469C-8476-86281EA066B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9" y="2194942"/>
            <a:ext cx="2221920" cy="50323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A2E5B46-485B-488D-8370-D64A0D60294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39" y="2866059"/>
            <a:ext cx="2714117" cy="57788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AC311F-DCF9-4AF3-9A71-C4C133C5EFB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54" y="2895303"/>
            <a:ext cx="2256856" cy="54100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1FC89DB-2C35-4442-AE97-E071FE3A5F2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3" y="3917651"/>
            <a:ext cx="1636066" cy="38130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C31793E-4377-44FC-A955-F2F90426C4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7" b="22925"/>
          <a:stretch/>
        </p:blipFill>
        <p:spPr>
          <a:xfrm>
            <a:off x="342650" y="4280144"/>
            <a:ext cx="1536163" cy="79123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BE3A5BC-AB83-4667-9831-3CF3F63EDCB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3816388"/>
            <a:ext cx="2208300" cy="50018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3229F20-40BB-4937-8190-216CFB5F119F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27" y="4423703"/>
            <a:ext cx="1960403" cy="50553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F856646-0E66-4623-9959-FD4F55151DB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1" y="1898752"/>
            <a:ext cx="3023549" cy="81719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E074E08-AAC6-4373-9557-4186399B756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2" y="4666401"/>
            <a:ext cx="2288291" cy="40233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0699906-7D6D-4DDE-931D-1595113943E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6" y="186579"/>
            <a:ext cx="2881211" cy="410573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C71549B3-4429-4FA5-AD6B-FE93552E84D3}"/>
              </a:ext>
            </a:extLst>
          </p:cNvPr>
          <p:cNvSpPr txBox="1"/>
          <p:nvPr userDrawn="1"/>
        </p:nvSpPr>
        <p:spPr>
          <a:xfrm>
            <a:off x="1585751" y="4932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2136FA94-2185-444E-B43C-A5659A51CB46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62" y="3877028"/>
            <a:ext cx="1209252" cy="69392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1F017A8E-7DCC-4CA1-B4D4-CBC5A4001F3F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7" y="4654240"/>
            <a:ext cx="1693634" cy="306971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27E74CA5-E281-4DB0-AFFB-08E65578C484}"/>
              </a:ext>
            </a:extLst>
          </p:cNvPr>
          <p:cNvSpPr/>
          <p:nvPr userDrawn="1"/>
        </p:nvSpPr>
        <p:spPr>
          <a:xfrm>
            <a:off x="3683183" y="1073584"/>
            <a:ext cx="5400200" cy="2610583"/>
          </a:xfrm>
          <a:custGeom>
            <a:avLst/>
            <a:gdLst>
              <a:gd name="connsiteX0" fmla="*/ 0 w 5400200"/>
              <a:gd name="connsiteY0" fmla="*/ 0 h 2610583"/>
              <a:gd name="connsiteX1" fmla="*/ 486018 w 5400200"/>
              <a:gd name="connsiteY1" fmla="*/ 0 h 2610583"/>
              <a:gd name="connsiteX2" fmla="*/ 864032 w 5400200"/>
              <a:gd name="connsiteY2" fmla="*/ 0 h 2610583"/>
              <a:gd name="connsiteX3" fmla="*/ 1512056 w 5400200"/>
              <a:gd name="connsiteY3" fmla="*/ 0 h 2610583"/>
              <a:gd name="connsiteX4" fmla="*/ 1998074 w 5400200"/>
              <a:gd name="connsiteY4" fmla="*/ 0 h 2610583"/>
              <a:gd name="connsiteX5" fmla="*/ 2484092 w 5400200"/>
              <a:gd name="connsiteY5" fmla="*/ 0 h 2610583"/>
              <a:gd name="connsiteX6" fmla="*/ 3132116 w 5400200"/>
              <a:gd name="connsiteY6" fmla="*/ 0 h 2610583"/>
              <a:gd name="connsiteX7" fmla="*/ 3564132 w 5400200"/>
              <a:gd name="connsiteY7" fmla="*/ 0 h 2610583"/>
              <a:gd name="connsiteX8" fmla="*/ 4212156 w 5400200"/>
              <a:gd name="connsiteY8" fmla="*/ 0 h 2610583"/>
              <a:gd name="connsiteX9" fmla="*/ 4860180 w 5400200"/>
              <a:gd name="connsiteY9" fmla="*/ 0 h 2610583"/>
              <a:gd name="connsiteX10" fmla="*/ 5400200 w 5400200"/>
              <a:gd name="connsiteY10" fmla="*/ 0 h 2610583"/>
              <a:gd name="connsiteX11" fmla="*/ 5400200 w 5400200"/>
              <a:gd name="connsiteY11" fmla="*/ 574328 h 2610583"/>
              <a:gd name="connsiteX12" fmla="*/ 5400200 w 5400200"/>
              <a:gd name="connsiteY12" fmla="*/ 1122551 h 2610583"/>
              <a:gd name="connsiteX13" fmla="*/ 5400200 w 5400200"/>
              <a:gd name="connsiteY13" fmla="*/ 1566350 h 2610583"/>
              <a:gd name="connsiteX14" fmla="*/ 5400200 w 5400200"/>
              <a:gd name="connsiteY14" fmla="*/ 2088466 h 2610583"/>
              <a:gd name="connsiteX15" fmla="*/ 5400200 w 5400200"/>
              <a:gd name="connsiteY15" fmla="*/ 2610583 h 2610583"/>
              <a:gd name="connsiteX16" fmla="*/ 4860180 w 5400200"/>
              <a:gd name="connsiteY16" fmla="*/ 2610583 h 2610583"/>
              <a:gd name="connsiteX17" fmla="*/ 4212156 w 5400200"/>
              <a:gd name="connsiteY17" fmla="*/ 2610583 h 2610583"/>
              <a:gd name="connsiteX18" fmla="*/ 3672136 w 5400200"/>
              <a:gd name="connsiteY18" fmla="*/ 2610583 h 2610583"/>
              <a:gd name="connsiteX19" fmla="*/ 3294122 w 5400200"/>
              <a:gd name="connsiteY19" fmla="*/ 2610583 h 2610583"/>
              <a:gd name="connsiteX20" fmla="*/ 2862106 w 5400200"/>
              <a:gd name="connsiteY20" fmla="*/ 2610583 h 2610583"/>
              <a:gd name="connsiteX21" fmla="*/ 2214082 w 5400200"/>
              <a:gd name="connsiteY21" fmla="*/ 2610583 h 2610583"/>
              <a:gd name="connsiteX22" fmla="*/ 1674062 w 5400200"/>
              <a:gd name="connsiteY22" fmla="*/ 2610583 h 2610583"/>
              <a:gd name="connsiteX23" fmla="*/ 1242046 w 5400200"/>
              <a:gd name="connsiteY23" fmla="*/ 2610583 h 2610583"/>
              <a:gd name="connsiteX24" fmla="*/ 702026 w 5400200"/>
              <a:gd name="connsiteY24" fmla="*/ 2610583 h 2610583"/>
              <a:gd name="connsiteX25" fmla="*/ 0 w 5400200"/>
              <a:gd name="connsiteY25" fmla="*/ 2610583 h 2610583"/>
              <a:gd name="connsiteX26" fmla="*/ 0 w 5400200"/>
              <a:gd name="connsiteY26" fmla="*/ 2166784 h 2610583"/>
              <a:gd name="connsiteX27" fmla="*/ 0 w 5400200"/>
              <a:gd name="connsiteY27" fmla="*/ 1618561 h 2610583"/>
              <a:gd name="connsiteX28" fmla="*/ 0 w 5400200"/>
              <a:gd name="connsiteY28" fmla="*/ 1148657 h 2610583"/>
              <a:gd name="connsiteX29" fmla="*/ 0 w 5400200"/>
              <a:gd name="connsiteY29" fmla="*/ 574328 h 2610583"/>
              <a:gd name="connsiteX30" fmla="*/ 0 w 5400200"/>
              <a:gd name="connsiteY30" fmla="*/ 0 h 261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00200" h="2610583" extrusionOk="0">
                <a:moveTo>
                  <a:pt x="0" y="0"/>
                </a:moveTo>
                <a:cubicBezTo>
                  <a:pt x="180484" y="-5824"/>
                  <a:pt x="283787" y="34419"/>
                  <a:pt x="486018" y="0"/>
                </a:cubicBezTo>
                <a:cubicBezTo>
                  <a:pt x="688249" y="-34419"/>
                  <a:pt x="676798" y="14381"/>
                  <a:pt x="864032" y="0"/>
                </a:cubicBezTo>
                <a:cubicBezTo>
                  <a:pt x="1051266" y="-14381"/>
                  <a:pt x="1327685" y="66369"/>
                  <a:pt x="1512056" y="0"/>
                </a:cubicBezTo>
                <a:cubicBezTo>
                  <a:pt x="1696427" y="-66369"/>
                  <a:pt x="1828252" y="16858"/>
                  <a:pt x="1998074" y="0"/>
                </a:cubicBezTo>
                <a:cubicBezTo>
                  <a:pt x="2167896" y="-16858"/>
                  <a:pt x="2244771" y="58043"/>
                  <a:pt x="2484092" y="0"/>
                </a:cubicBezTo>
                <a:cubicBezTo>
                  <a:pt x="2723413" y="-58043"/>
                  <a:pt x="2876546" y="16048"/>
                  <a:pt x="3132116" y="0"/>
                </a:cubicBezTo>
                <a:cubicBezTo>
                  <a:pt x="3387686" y="-16048"/>
                  <a:pt x="3364165" y="9973"/>
                  <a:pt x="3564132" y="0"/>
                </a:cubicBezTo>
                <a:cubicBezTo>
                  <a:pt x="3764099" y="-9973"/>
                  <a:pt x="3986565" y="29811"/>
                  <a:pt x="4212156" y="0"/>
                </a:cubicBezTo>
                <a:cubicBezTo>
                  <a:pt x="4437747" y="-29811"/>
                  <a:pt x="4715832" y="42602"/>
                  <a:pt x="4860180" y="0"/>
                </a:cubicBezTo>
                <a:cubicBezTo>
                  <a:pt x="5004528" y="-42602"/>
                  <a:pt x="5226186" y="37976"/>
                  <a:pt x="5400200" y="0"/>
                </a:cubicBezTo>
                <a:cubicBezTo>
                  <a:pt x="5458907" y="187812"/>
                  <a:pt x="5358783" y="335106"/>
                  <a:pt x="5400200" y="574328"/>
                </a:cubicBezTo>
                <a:cubicBezTo>
                  <a:pt x="5441617" y="813550"/>
                  <a:pt x="5365080" y="970745"/>
                  <a:pt x="5400200" y="1122551"/>
                </a:cubicBezTo>
                <a:cubicBezTo>
                  <a:pt x="5435320" y="1274357"/>
                  <a:pt x="5351175" y="1452510"/>
                  <a:pt x="5400200" y="1566350"/>
                </a:cubicBezTo>
                <a:cubicBezTo>
                  <a:pt x="5449225" y="1680190"/>
                  <a:pt x="5338687" y="1961920"/>
                  <a:pt x="5400200" y="2088466"/>
                </a:cubicBezTo>
                <a:cubicBezTo>
                  <a:pt x="5461713" y="2215012"/>
                  <a:pt x="5342733" y="2423439"/>
                  <a:pt x="5400200" y="2610583"/>
                </a:cubicBezTo>
                <a:cubicBezTo>
                  <a:pt x="5139894" y="2674528"/>
                  <a:pt x="5068113" y="2568834"/>
                  <a:pt x="4860180" y="2610583"/>
                </a:cubicBezTo>
                <a:cubicBezTo>
                  <a:pt x="4652247" y="2652332"/>
                  <a:pt x="4494064" y="2605815"/>
                  <a:pt x="4212156" y="2610583"/>
                </a:cubicBezTo>
                <a:cubicBezTo>
                  <a:pt x="3930248" y="2615351"/>
                  <a:pt x="3815657" y="2556243"/>
                  <a:pt x="3672136" y="2610583"/>
                </a:cubicBezTo>
                <a:cubicBezTo>
                  <a:pt x="3528615" y="2664923"/>
                  <a:pt x="3406079" y="2568635"/>
                  <a:pt x="3294122" y="2610583"/>
                </a:cubicBezTo>
                <a:cubicBezTo>
                  <a:pt x="3182165" y="2652531"/>
                  <a:pt x="3029589" y="2584434"/>
                  <a:pt x="2862106" y="2610583"/>
                </a:cubicBezTo>
                <a:cubicBezTo>
                  <a:pt x="2694623" y="2636732"/>
                  <a:pt x="2463322" y="2561743"/>
                  <a:pt x="2214082" y="2610583"/>
                </a:cubicBezTo>
                <a:cubicBezTo>
                  <a:pt x="1964842" y="2659423"/>
                  <a:pt x="1923378" y="2573269"/>
                  <a:pt x="1674062" y="2610583"/>
                </a:cubicBezTo>
                <a:cubicBezTo>
                  <a:pt x="1424746" y="2647897"/>
                  <a:pt x="1451155" y="2570849"/>
                  <a:pt x="1242046" y="2610583"/>
                </a:cubicBezTo>
                <a:cubicBezTo>
                  <a:pt x="1032937" y="2650317"/>
                  <a:pt x="846948" y="2580154"/>
                  <a:pt x="702026" y="2610583"/>
                </a:cubicBezTo>
                <a:cubicBezTo>
                  <a:pt x="557104" y="2641012"/>
                  <a:pt x="290758" y="2592128"/>
                  <a:pt x="0" y="2610583"/>
                </a:cubicBezTo>
                <a:cubicBezTo>
                  <a:pt x="-1494" y="2407829"/>
                  <a:pt x="14145" y="2269271"/>
                  <a:pt x="0" y="2166784"/>
                </a:cubicBezTo>
                <a:cubicBezTo>
                  <a:pt x="-14145" y="2064297"/>
                  <a:pt x="34682" y="1848362"/>
                  <a:pt x="0" y="1618561"/>
                </a:cubicBezTo>
                <a:cubicBezTo>
                  <a:pt x="-34682" y="1388760"/>
                  <a:pt x="53277" y="1252817"/>
                  <a:pt x="0" y="1148657"/>
                </a:cubicBezTo>
                <a:cubicBezTo>
                  <a:pt x="-53277" y="1044497"/>
                  <a:pt x="14399" y="835464"/>
                  <a:pt x="0" y="574328"/>
                </a:cubicBezTo>
                <a:cubicBezTo>
                  <a:pt x="-14399" y="313192"/>
                  <a:pt x="25603" y="225427"/>
                  <a:pt x="0" y="0"/>
                </a:cubicBezTo>
                <a:close/>
              </a:path>
            </a:pathLst>
          </a:custGeom>
          <a:noFill/>
          <a:ln>
            <a:solidFill>
              <a:srgbClr val="FFD7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E6B7D55-3F0A-4B9B-BC0E-74F888C3C3B4}"/>
              </a:ext>
            </a:extLst>
          </p:cNvPr>
          <p:cNvSpPr/>
          <p:nvPr userDrawn="1"/>
        </p:nvSpPr>
        <p:spPr>
          <a:xfrm>
            <a:off x="308028" y="3792906"/>
            <a:ext cx="6075963" cy="1275831"/>
          </a:xfrm>
          <a:custGeom>
            <a:avLst/>
            <a:gdLst>
              <a:gd name="connsiteX0" fmla="*/ 0 w 6075963"/>
              <a:gd name="connsiteY0" fmla="*/ 0 h 1275831"/>
              <a:gd name="connsiteX1" fmla="*/ 491601 w 6075963"/>
              <a:gd name="connsiteY1" fmla="*/ 0 h 1275831"/>
              <a:gd name="connsiteX2" fmla="*/ 861682 w 6075963"/>
              <a:gd name="connsiteY2" fmla="*/ 0 h 1275831"/>
              <a:gd name="connsiteX3" fmla="*/ 1535562 w 6075963"/>
              <a:gd name="connsiteY3" fmla="*/ 0 h 1275831"/>
              <a:gd name="connsiteX4" fmla="*/ 2027162 w 6075963"/>
              <a:gd name="connsiteY4" fmla="*/ 0 h 1275831"/>
              <a:gd name="connsiteX5" fmla="*/ 2518763 w 6075963"/>
              <a:gd name="connsiteY5" fmla="*/ 0 h 1275831"/>
              <a:gd name="connsiteX6" fmla="*/ 3192642 w 6075963"/>
              <a:gd name="connsiteY6" fmla="*/ 0 h 1275831"/>
              <a:gd name="connsiteX7" fmla="*/ 3623483 w 6075963"/>
              <a:gd name="connsiteY7" fmla="*/ 0 h 1275831"/>
              <a:gd name="connsiteX8" fmla="*/ 4297363 w 6075963"/>
              <a:gd name="connsiteY8" fmla="*/ 0 h 1275831"/>
              <a:gd name="connsiteX9" fmla="*/ 4971242 w 6075963"/>
              <a:gd name="connsiteY9" fmla="*/ 0 h 1275831"/>
              <a:gd name="connsiteX10" fmla="*/ 5523603 w 6075963"/>
              <a:gd name="connsiteY10" fmla="*/ 0 h 1275831"/>
              <a:gd name="connsiteX11" fmla="*/ 6075963 w 6075963"/>
              <a:gd name="connsiteY11" fmla="*/ 0 h 1275831"/>
              <a:gd name="connsiteX12" fmla="*/ 6075963 w 6075963"/>
              <a:gd name="connsiteY12" fmla="*/ 412519 h 1275831"/>
              <a:gd name="connsiteX13" fmla="*/ 6075963 w 6075963"/>
              <a:gd name="connsiteY13" fmla="*/ 799521 h 1275831"/>
              <a:gd name="connsiteX14" fmla="*/ 6075963 w 6075963"/>
              <a:gd name="connsiteY14" fmla="*/ 1275831 h 1275831"/>
              <a:gd name="connsiteX15" fmla="*/ 5523603 w 6075963"/>
              <a:gd name="connsiteY15" fmla="*/ 1275831 h 1275831"/>
              <a:gd name="connsiteX16" fmla="*/ 4971242 w 6075963"/>
              <a:gd name="connsiteY16" fmla="*/ 1275831 h 1275831"/>
              <a:gd name="connsiteX17" fmla="*/ 4297363 w 6075963"/>
              <a:gd name="connsiteY17" fmla="*/ 1275831 h 1275831"/>
              <a:gd name="connsiteX18" fmla="*/ 3745003 w 6075963"/>
              <a:gd name="connsiteY18" fmla="*/ 1275831 h 1275831"/>
              <a:gd name="connsiteX19" fmla="*/ 3374921 w 6075963"/>
              <a:gd name="connsiteY19" fmla="*/ 1275831 h 1275831"/>
              <a:gd name="connsiteX20" fmla="*/ 2944080 w 6075963"/>
              <a:gd name="connsiteY20" fmla="*/ 1275831 h 1275831"/>
              <a:gd name="connsiteX21" fmla="*/ 2270201 w 6075963"/>
              <a:gd name="connsiteY21" fmla="*/ 1275831 h 1275831"/>
              <a:gd name="connsiteX22" fmla="*/ 1717840 w 6075963"/>
              <a:gd name="connsiteY22" fmla="*/ 1275831 h 1275831"/>
              <a:gd name="connsiteX23" fmla="*/ 1286999 w 6075963"/>
              <a:gd name="connsiteY23" fmla="*/ 1275831 h 1275831"/>
              <a:gd name="connsiteX24" fmla="*/ 734639 w 6075963"/>
              <a:gd name="connsiteY24" fmla="*/ 1275831 h 1275831"/>
              <a:gd name="connsiteX25" fmla="*/ 0 w 6075963"/>
              <a:gd name="connsiteY25" fmla="*/ 1275831 h 1275831"/>
              <a:gd name="connsiteX26" fmla="*/ 0 w 6075963"/>
              <a:gd name="connsiteY26" fmla="*/ 888829 h 1275831"/>
              <a:gd name="connsiteX27" fmla="*/ 0 w 6075963"/>
              <a:gd name="connsiteY27" fmla="*/ 450794 h 1275831"/>
              <a:gd name="connsiteX28" fmla="*/ 0 w 6075963"/>
              <a:gd name="connsiteY28" fmla="*/ 0 h 12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75963" h="1275831" extrusionOk="0">
                <a:moveTo>
                  <a:pt x="0" y="0"/>
                </a:moveTo>
                <a:cubicBezTo>
                  <a:pt x="155167" y="-4269"/>
                  <a:pt x="279508" y="16738"/>
                  <a:pt x="491601" y="0"/>
                </a:cubicBezTo>
                <a:cubicBezTo>
                  <a:pt x="703694" y="-16738"/>
                  <a:pt x="680785" y="26201"/>
                  <a:pt x="861682" y="0"/>
                </a:cubicBezTo>
                <a:cubicBezTo>
                  <a:pt x="1042579" y="-26201"/>
                  <a:pt x="1322807" y="60802"/>
                  <a:pt x="1535562" y="0"/>
                </a:cubicBezTo>
                <a:cubicBezTo>
                  <a:pt x="1748317" y="-60802"/>
                  <a:pt x="1884309" y="12261"/>
                  <a:pt x="2027162" y="0"/>
                </a:cubicBezTo>
                <a:cubicBezTo>
                  <a:pt x="2170015" y="-12261"/>
                  <a:pt x="2342480" y="54994"/>
                  <a:pt x="2518763" y="0"/>
                </a:cubicBezTo>
                <a:cubicBezTo>
                  <a:pt x="2695046" y="-54994"/>
                  <a:pt x="3046663" y="63084"/>
                  <a:pt x="3192642" y="0"/>
                </a:cubicBezTo>
                <a:cubicBezTo>
                  <a:pt x="3338621" y="-63084"/>
                  <a:pt x="3481100" y="39761"/>
                  <a:pt x="3623483" y="0"/>
                </a:cubicBezTo>
                <a:cubicBezTo>
                  <a:pt x="3765866" y="-39761"/>
                  <a:pt x="3982692" y="80055"/>
                  <a:pt x="4297363" y="0"/>
                </a:cubicBezTo>
                <a:cubicBezTo>
                  <a:pt x="4612034" y="-80055"/>
                  <a:pt x="4694145" y="26761"/>
                  <a:pt x="4971242" y="0"/>
                </a:cubicBezTo>
                <a:cubicBezTo>
                  <a:pt x="5248339" y="-26761"/>
                  <a:pt x="5396851" y="52574"/>
                  <a:pt x="5523603" y="0"/>
                </a:cubicBezTo>
                <a:cubicBezTo>
                  <a:pt x="5650355" y="-52574"/>
                  <a:pt x="5843795" y="13413"/>
                  <a:pt x="6075963" y="0"/>
                </a:cubicBezTo>
                <a:cubicBezTo>
                  <a:pt x="6077471" y="116821"/>
                  <a:pt x="6031945" y="329581"/>
                  <a:pt x="6075963" y="412519"/>
                </a:cubicBezTo>
                <a:cubicBezTo>
                  <a:pt x="6119981" y="495457"/>
                  <a:pt x="6068453" y="608454"/>
                  <a:pt x="6075963" y="799521"/>
                </a:cubicBezTo>
                <a:cubicBezTo>
                  <a:pt x="6083473" y="990588"/>
                  <a:pt x="6038506" y="1171196"/>
                  <a:pt x="6075963" y="1275831"/>
                </a:cubicBezTo>
                <a:cubicBezTo>
                  <a:pt x="5831452" y="1277540"/>
                  <a:pt x="5780920" y="1272522"/>
                  <a:pt x="5523603" y="1275831"/>
                </a:cubicBezTo>
                <a:cubicBezTo>
                  <a:pt x="5266286" y="1279140"/>
                  <a:pt x="5175792" y="1227761"/>
                  <a:pt x="4971242" y="1275831"/>
                </a:cubicBezTo>
                <a:cubicBezTo>
                  <a:pt x="4766692" y="1323901"/>
                  <a:pt x="4476700" y="1265097"/>
                  <a:pt x="4297363" y="1275831"/>
                </a:cubicBezTo>
                <a:cubicBezTo>
                  <a:pt x="4118026" y="1286565"/>
                  <a:pt x="3896125" y="1244565"/>
                  <a:pt x="3745003" y="1275831"/>
                </a:cubicBezTo>
                <a:cubicBezTo>
                  <a:pt x="3593881" y="1307097"/>
                  <a:pt x="3482832" y="1241216"/>
                  <a:pt x="3374921" y="1275831"/>
                </a:cubicBezTo>
                <a:cubicBezTo>
                  <a:pt x="3267010" y="1310446"/>
                  <a:pt x="3118085" y="1237384"/>
                  <a:pt x="2944080" y="1275831"/>
                </a:cubicBezTo>
                <a:cubicBezTo>
                  <a:pt x="2770075" y="1314278"/>
                  <a:pt x="2436792" y="1247925"/>
                  <a:pt x="2270201" y="1275831"/>
                </a:cubicBezTo>
                <a:cubicBezTo>
                  <a:pt x="2103610" y="1303737"/>
                  <a:pt x="1888064" y="1233447"/>
                  <a:pt x="1717840" y="1275831"/>
                </a:cubicBezTo>
                <a:cubicBezTo>
                  <a:pt x="1547616" y="1318215"/>
                  <a:pt x="1441186" y="1225474"/>
                  <a:pt x="1286999" y="1275831"/>
                </a:cubicBezTo>
                <a:cubicBezTo>
                  <a:pt x="1132812" y="1326188"/>
                  <a:pt x="862415" y="1215306"/>
                  <a:pt x="734639" y="1275831"/>
                </a:cubicBezTo>
                <a:cubicBezTo>
                  <a:pt x="606863" y="1336356"/>
                  <a:pt x="165822" y="1269247"/>
                  <a:pt x="0" y="1275831"/>
                </a:cubicBezTo>
                <a:cubicBezTo>
                  <a:pt x="-22216" y="1091558"/>
                  <a:pt x="7349" y="1073501"/>
                  <a:pt x="0" y="888829"/>
                </a:cubicBezTo>
                <a:cubicBezTo>
                  <a:pt x="-7349" y="704157"/>
                  <a:pt x="30986" y="647613"/>
                  <a:pt x="0" y="450794"/>
                </a:cubicBezTo>
                <a:cubicBezTo>
                  <a:pt x="-30986" y="253975"/>
                  <a:pt x="8150" y="137004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0C0C0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DB9BC1-EF14-4128-8F59-938995C418AC}"/>
              </a:ext>
            </a:extLst>
          </p:cNvPr>
          <p:cNvSpPr/>
          <p:nvPr userDrawn="1"/>
        </p:nvSpPr>
        <p:spPr>
          <a:xfrm>
            <a:off x="60617" y="1053176"/>
            <a:ext cx="3569569" cy="2649485"/>
          </a:xfrm>
          <a:custGeom>
            <a:avLst/>
            <a:gdLst>
              <a:gd name="connsiteX0" fmla="*/ 0 w 3569569"/>
              <a:gd name="connsiteY0" fmla="*/ 0 h 2649485"/>
              <a:gd name="connsiteX1" fmla="*/ 559232 w 3569569"/>
              <a:gd name="connsiteY1" fmla="*/ 0 h 2649485"/>
              <a:gd name="connsiteX2" fmla="*/ 1047074 w 3569569"/>
              <a:gd name="connsiteY2" fmla="*/ 0 h 2649485"/>
              <a:gd name="connsiteX3" fmla="*/ 1713393 w 3569569"/>
              <a:gd name="connsiteY3" fmla="*/ 0 h 2649485"/>
              <a:gd name="connsiteX4" fmla="*/ 2272626 w 3569569"/>
              <a:gd name="connsiteY4" fmla="*/ 0 h 2649485"/>
              <a:gd name="connsiteX5" fmla="*/ 2831858 w 3569569"/>
              <a:gd name="connsiteY5" fmla="*/ 0 h 2649485"/>
              <a:gd name="connsiteX6" fmla="*/ 3569569 w 3569569"/>
              <a:gd name="connsiteY6" fmla="*/ 0 h 2649485"/>
              <a:gd name="connsiteX7" fmla="*/ 3569569 w 3569569"/>
              <a:gd name="connsiteY7" fmla="*/ 476907 h 2649485"/>
              <a:gd name="connsiteX8" fmla="*/ 3569569 w 3569569"/>
              <a:gd name="connsiteY8" fmla="*/ 1006804 h 2649485"/>
              <a:gd name="connsiteX9" fmla="*/ 3569569 w 3569569"/>
              <a:gd name="connsiteY9" fmla="*/ 1483712 h 2649485"/>
              <a:gd name="connsiteX10" fmla="*/ 3569569 w 3569569"/>
              <a:gd name="connsiteY10" fmla="*/ 1960619 h 2649485"/>
              <a:gd name="connsiteX11" fmla="*/ 3569569 w 3569569"/>
              <a:gd name="connsiteY11" fmla="*/ 2649485 h 2649485"/>
              <a:gd name="connsiteX12" fmla="*/ 2938945 w 3569569"/>
              <a:gd name="connsiteY12" fmla="*/ 2649485 h 2649485"/>
              <a:gd name="connsiteX13" fmla="*/ 2272626 w 3569569"/>
              <a:gd name="connsiteY13" fmla="*/ 2649485 h 2649485"/>
              <a:gd name="connsiteX14" fmla="*/ 1606306 w 3569569"/>
              <a:gd name="connsiteY14" fmla="*/ 2649485 h 2649485"/>
              <a:gd name="connsiteX15" fmla="*/ 1082769 w 3569569"/>
              <a:gd name="connsiteY15" fmla="*/ 2649485 h 2649485"/>
              <a:gd name="connsiteX16" fmla="*/ 0 w 3569569"/>
              <a:gd name="connsiteY16" fmla="*/ 2649485 h 2649485"/>
              <a:gd name="connsiteX17" fmla="*/ 0 w 3569569"/>
              <a:gd name="connsiteY17" fmla="*/ 2066598 h 2649485"/>
              <a:gd name="connsiteX18" fmla="*/ 0 w 3569569"/>
              <a:gd name="connsiteY18" fmla="*/ 1616186 h 2649485"/>
              <a:gd name="connsiteX19" fmla="*/ 0 w 3569569"/>
              <a:gd name="connsiteY19" fmla="*/ 1139279 h 2649485"/>
              <a:gd name="connsiteX20" fmla="*/ 0 w 3569569"/>
              <a:gd name="connsiteY20" fmla="*/ 662371 h 2649485"/>
              <a:gd name="connsiteX21" fmla="*/ 0 w 3569569"/>
              <a:gd name="connsiteY21" fmla="*/ 0 h 264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69569" h="2649485" extrusionOk="0">
                <a:moveTo>
                  <a:pt x="0" y="0"/>
                </a:moveTo>
                <a:cubicBezTo>
                  <a:pt x="150539" y="-53391"/>
                  <a:pt x="310420" y="7945"/>
                  <a:pt x="559232" y="0"/>
                </a:cubicBezTo>
                <a:cubicBezTo>
                  <a:pt x="808044" y="-7945"/>
                  <a:pt x="913464" y="29282"/>
                  <a:pt x="1047074" y="0"/>
                </a:cubicBezTo>
                <a:cubicBezTo>
                  <a:pt x="1180684" y="-29282"/>
                  <a:pt x="1486602" y="11810"/>
                  <a:pt x="1713393" y="0"/>
                </a:cubicBezTo>
                <a:cubicBezTo>
                  <a:pt x="1940184" y="-11810"/>
                  <a:pt x="2060419" y="19647"/>
                  <a:pt x="2272626" y="0"/>
                </a:cubicBezTo>
                <a:cubicBezTo>
                  <a:pt x="2484833" y="-19647"/>
                  <a:pt x="2710120" y="61284"/>
                  <a:pt x="2831858" y="0"/>
                </a:cubicBezTo>
                <a:cubicBezTo>
                  <a:pt x="2953596" y="-61284"/>
                  <a:pt x="3400188" y="22859"/>
                  <a:pt x="3569569" y="0"/>
                </a:cubicBezTo>
                <a:cubicBezTo>
                  <a:pt x="3605410" y="224821"/>
                  <a:pt x="3566759" y="316983"/>
                  <a:pt x="3569569" y="476907"/>
                </a:cubicBezTo>
                <a:cubicBezTo>
                  <a:pt x="3572379" y="636831"/>
                  <a:pt x="3525120" y="805574"/>
                  <a:pt x="3569569" y="1006804"/>
                </a:cubicBezTo>
                <a:cubicBezTo>
                  <a:pt x="3614018" y="1208034"/>
                  <a:pt x="3529717" y="1332367"/>
                  <a:pt x="3569569" y="1483712"/>
                </a:cubicBezTo>
                <a:cubicBezTo>
                  <a:pt x="3609421" y="1635057"/>
                  <a:pt x="3517648" y="1863333"/>
                  <a:pt x="3569569" y="1960619"/>
                </a:cubicBezTo>
                <a:cubicBezTo>
                  <a:pt x="3621490" y="2057905"/>
                  <a:pt x="3529458" y="2453556"/>
                  <a:pt x="3569569" y="2649485"/>
                </a:cubicBezTo>
                <a:cubicBezTo>
                  <a:pt x="3313732" y="2669139"/>
                  <a:pt x="3194337" y="2591792"/>
                  <a:pt x="2938945" y="2649485"/>
                </a:cubicBezTo>
                <a:cubicBezTo>
                  <a:pt x="2683553" y="2707178"/>
                  <a:pt x="2433003" y="2605992"/>
                  <a:pt x="2272626" y="2649485"/>
                </a:cubicBezTo>
                <a:cubicBezTo>
                  <a:pt x="2112249" y="2692978"/>
                  <a:pt x="1883409" y="2643722"/>
                  <a:pt x="1606306" y="2649485"/>
                </a:cubicBezTo>
                <a:cubicBezTo>
                  <a:pt x="1329203" y="2655248"/>
                  <a:pt x="1279694" y="2640650"/>
                  <a:pt x="1082769" y="2649485"/>
                </a:cubicBezTo>
                <a:cubicBezTo>
                  <a:pt x="885844" y="2658320"/>
                  <a:pt x="246763" y="2574640"/>
                  <a:pt x="0" y="2649485"/>
                </a:cubicBezTo>
                <a:cubicBezTo>
                  <a:pt x="-67660" y="2495846"/>
                  <a:pt x="4070" y="2195699"/>
                  <a:pt x="0" y="2066598"/>
                </a:cubicBezTo>
                <a:cubicBezTo>
                  <a:pt x="-4070" y="1937497"/>
                  <a:pt x="45198" y="1806970"/>
                  <a:pt x="0" y="1616186"/>
                </a:cubicBezTo>
                <a:cubicBezTo>
                  <a:pt x="-45198" y="1425402"/>
                  <a:pt x="30515" y="1275856"/>
                  <a:pt x="0" y="1139279"/>
                </a:cubicBezTo>
                <a:cubicBezTo>
                  <a:pt x="-30515" y="1002702"/>
                  <a:pt x="37639" y="771413"/>
                  <a:pt x="0" y="662371"/>
                </a:cubicBezTo>
                <a:cubicBezTo>
                  <a:pt x="-37639" y="553329"/>
                  <a:pt x="66239" y="214248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E5E4E2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921E372-E073-4039-A763-C7718CCB1706}"/>
              </a:ext>
            </a:extLst>
          </p:cNvPr>
          <p:cNvSpPr/>
          <p:nvPr userDrawn="1"/>
        </p:nvSpPr>
        <p:spPr>
          <a:xfrm>
            <a:off x="6458370" y="3796297"/>
            <a:ext cx="2586280" cy="1237925"/>
          </a:xfrm>
          <a:custGeom>
            <a:avLst/>
            <a:gdLst>
              <a:gd name="connsiteX0" fmla="*/ 0 w 2586280"/>
              <a:gd name="connsiteY0" fmla="*/ 0 h 1237925"/>
              <a:gd name="connsiteX1" fmla="*/ 491393 w 2586280"/>
              <a:gd name="connsiteY1" fmla="*/ 0 h 1237925"/>
              <a:gd name="connsiteX2" fmla="*/ 931061 w 2586280"/>
              <a:gd name="connsiteY2" fmla="*/ 0 h 1237925"/>
              <a:gd name="connsiteX3" fmla="*/ 1500042 w 2586280"/>
              <a:gd name="connsiteY3" fmla="*/ 0 h 1237925"/>
              <a:gd name="connsiteX4" fmla="*/ 1991436 w 2586280"/>
              <a:gd name="connsiteY4" fmla="*/ 0 h 1237925"/>
              <a:gd name="connsiteX5" fmla="*/ 2586280 w 2586280"/>
              <a:gd name="connsiteY5" fmla="*/ 0 h 1237925"/>
              <a:gd name="connsiteX6" fmla="*/ 2586280 w 2586280"/>
              <a:gd name="connsiteY6" fmla="*/ 437400 h 1237925"/>
              <a:gd name="connsiteX7" fmla="*/ 2586280 w 2586280"/>
              <a:gd name="connsiteY7" fmla="*/ 850042 h 1237925"/>
              <a:gd name="connsiteX8" fmla="*/ 2586280 w 2586280"/>
              <a:gd name="connsiteY8" fmla="*/ 1237925 h 1237925"/>
              <a:gd name="connsiteX9" fmla="*/ 2120750 w 2586280"/>
              <a:gd name="connsiteY9" fmla="*/ 1237925 h 1237925"/>
              <a:gd name="connsiteX10" fmla="*/ 1603494 w 2586280"/>
              <a:gd name="connsiteY10" fmla="*/ 1237925 h 1237925"/>
              <a:gd name="connsiteX11" fmla="*/ 1086238 w 2586280"/>
              <a:gd name="connsiteY11" fmla="*/ 1237925 h 1237925"/>
              <a:gd name="connsiteX12" fmla="*/ 594844 w 2586280"/>
              <a:gd name="connsiteY12" fmla="*/ 1237925 h 1237925"/>
              <a:gd name="connsiteX13" fmla="*/ 0 w 2586280"/>
              <a:gd name="connsiteY13" fmla="*/ 1237925 h 1237925"/>
              <a:gd name="connsiteX14" fmla="*/ 0 w 2586280"/>
              <a:gd name="connsiteY14" fmla="*/ 800525 h 1237925"/>
              <a:gd name="connsiteX15" fmla="*/ 0 w 2586280"/>
              <a:gd name="connsiteY15" fmla="*/ 363125 h 1237925"/>
              <a:gd name="connsiteX16" fmla="*/ 0 w 2586280"/>
              <a:gd name="connsiteY16" fmla="*/ 0 h 123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6280" h="1237925" extrusionOk="0">
                <a:moveTo>
                  <a:pt x="0" y="0"/>
                </a:moveTo>
                <a:cubicBezTo>
                  <a:pt x="240773" y="-27186"/>
                  <a:pt x="374443" y="24729"/>
                  <a:pt x="491393" y="0"/>
                </a:cubicBezTo>
                <a:cubicBezTo>
                  <a:pt x="608343" y="-24729"/>
                  <a:pt x="723496" y="35436"/>
                  <a:pt x="931061" y="0"/>
                </a:cubicBezTo>
                <a:cubicBezTo>
                  <a:pt x="1138626" y="-35436"/>
                  <a:pt x="1306196" y="55627"/>
                  <a:pt x="1500042" y="0"/>
                </a:cubicBezTo>
                <a:cubicBezTo>
                  <a:pt x="1693888" y="-55627"/>
                  <a:pt x="1860570" y="16735"/>
                  <a:pt x="1991436" y="0"/>
                </a:cubicBezTo>
                <a:cubicBezTo>
                  <a:pt x="2122302" y="-16735"/>
                  <a:pt x="2372991" y="44210"/>
                  <a:pt x="2586280" y="0"/>
                </a:cubicBezTo>
                <a:cubicBezTo>
                  <a:pt x="2601777" y="90517"/>
                  <a:pt x="2575583" y="268454"/>
                  <a:pt x="2586280" y="437400"/>
                </a:cubicBezTo>
                <a:cubicBezTo>
                  <a:pt x="2596977" y="606346"/>
                  <a:pt x="2566081" y="751104"/>
                  <a:pt x="2586280" y="850042"/>
                </a:cubicBezTo>
                <a:cubicBezTo>
                  <a:pt x="2606479" y="948980"/>
                  <a:pt x="2569202" y="1139442"/>
                  <a:pt x="2586280" y="1237925"/>
                </a:cubicBezTo>
                <a:cubicBezTo>
                  <a:pt x="2373815" y="1281084"/>
                  <a:pt x="2233414" y="1219124"/>
                  <a:pt x="2120750" y="1237925"/>
                </a:cubicBezTo>
                <a:cubicBezTo>
                  <a:pt x="2008086" y="1256726"/>
                  <a:pt x="1831721" y="1217522"/>
                  <a:pt x="1603494" y="1237925"/>
                </a:cubicBezTo>
                <a:cubicBezTo>
                  <a:pt x="1375267" y="1258328"/>
                  <a:pt x="1269682" y="1177113"/>
                  <a:pt x="1086238" y="1237925"/>
                </a:cubicBezTo>
                <a:cubicBezTo>
                  <a:pt x="902794" y="1298737"/>
                  <a:pt x="697539" y="1186640"/>
                  <a:pt x="594844" y="1237925"/>
                </a:cubicBezTo>
                <a:cubicBezTo>
                  <a:pt x="492149" y="1289210"/>
                  <a:pt x="296351" y="1197229"/>
                  <a:pt x="0" y="1237925"/>
                </a:cubicBezTo>
                <a:cubicBezTo>
                  <a:pt x="-50815" y="1062301"/>
                  <a:pt x="5109" y="922571"/>
                  <a:pt x="0" y="800525"/>
                </a:cubicBezTo>
                <a:cubicBezTo>
                  <a:pt x="-5109" y="678479"/>
                  <a:pt x="29704" y="517377"/>
                  <a:pt x="0" y="363125"/>
                </a:cubicBezTo>
                <a:cubicBezTo>
                  <a:pt x="-29704" y="208873"/>
                  <a:pt x="21880" y="74257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C66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9FFA756E-5A1D-46A1-8F65-35CAF1D5DED0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" y="2697934"/>
            <a:ext cx="3110708" cy="51948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71D716A-C7D1-44D7-A54E-284BAE83D093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0" y="4108305"/>
            <a:ext cx="903761" cy="5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7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5A8F8C94-D36D-4B28-894C-A283A2C16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10" y="184151"/>
            <a:ext cx="6030581" cy="278021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B17FA5C-E533-4343-88FA-2A12C937E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4C8D901-2491-4B7F-BE04-A85F995557BF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A0C982-A950-4468-94DF-C6BDC5E6E7D2}"/>
              </a:ext>
            </a:extLst>
          </p:cNvPr>
          <p:cNvSpPr txBox="1"/>
          <p:nvPr/>
        </p:nvSpPr>
        <p:spPr>
          <a:xfrm>
            <a:off x="942974" y="3162186"/>
            <a:ext cx="74227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dirty="0"/>
              <a:t>Monthly Meetings</a:t>
            </a:r>
            <a:br>
              <a:rPr lang="en-GB" sz="3300" dirty="0"/>
            </a:br>
            <a:r>
              <a:rPr lang="en-GB" sz="3300" dirty="0"/>
              <a:t>3rd Wednesday of each month </a:t>
            </a:r>
            <a:br>
              <a:rPr lang="en-GB" sz="3300" dirty="0"/>
            </a:br>
            <a:r>
              <a:rPr lang="en-GB" sz="3300" dirty="0"/>
              <a:t>jssug.org</a:t>
            </a:r>
            <a:endParaRPr lang="en-US" sz="3300" b="0" i="0" dirty="0" err="1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337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Add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C022148E-A118-4C81-BD07-C2FDB656F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9C0475C-10A6-4832-A8CB-FD4A54DE306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2D07DB7-7A1F-4BA3-832B-AD0119F2AC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E95EA5C-DB1A-4340-9A9B-6FBA15131D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739FB1-E9E4-486C-9F12-3B357C6B62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FBD7D9D-79E9-4C49-A6A9-18BA276C1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A0BDD22-A2F2-46C7-9E9B-E470DCD3D72D}"/>
              </a:ext>
            </a:extLst>
          </p:cNvPr>
          <p:cNvSpPr txBox="1"/>
          <p:nvPr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3634AEE-798E-45DB-BA4A-87DC9C08E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17DE9BB-E60E-4883-8AF9-ADD27D8F133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4516B-929E-4F54-B1AE-BDA455919A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C56F41-7F53-42F8-9E42-1D336539E1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E0C2FF-2130-458D-B9CB-D1D7405EBBE4}"/>
              </a:ext>
            </a:extLst>
          </p:cNvPr>
          <p:cNvSpPr txBox="1"/>
          <p:nvPr userDrawn="1"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785F1D-DB34-423B-8FE7-B0E116CDEC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DEE9F7-69FD-41ED-ACB6-B86EFCCDFB38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33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74CC3F-A43F-7247-8851-E564DEF82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011C7A70-1A27-8C46-B788-29D87A2F4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406" y="338455"/>
            <a:ext cx="4603217" cy="533912"/>
          </a:xfrm>
        </p:spPr>
        <p:txBody>
          <a:bodyPr>
            <a:noAutofit/>
          </a:bodyPr>
          <a:lstStyle>
            <a:lvl1pPr marL="0" marR="0" indent="0" algn="l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5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FirstName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6227045-61B0-9544-AEC3-12180B09CB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407" y="1920613"/>
            <a:ext cx="4526439" cy="48584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7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8977B7-700C-C149-8536-47AB7A78B9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6830" y="283911"/>
            <a:ext cx="1264054" cy="126405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1A01EAC-4EF5-AE4F-970E-2C5157FA52A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43812" y="3504994"/>
            <a:ext cx="4201034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FB3DAF8-2F81-FC4D-8CB0-8C0CB1AA4D4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3812" y="3933290"/>
            <a:ext cx="4201034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5B937D2-7E45-D541-81A8-ABE79A9EE49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3812" y="4361588"/>
            <a:ext cx="4201034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540AA7F0-2E50-214E-9056-0901887064E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407" y="2414684"/>
            <a:ext cx="4526439" cy="4858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700" b="0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FA89709-76ED-224C-B4CF-D07271807FC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026830" y="1920613"/>
            <a:ext cx="3798764" cy="2550534"/>
          </a:xfrm>
        </p:spPr>
        <p:txBody>
          <a:bodyPr anchor="t">
            <a:normAutofit/>
          </a:bodyPr>
          <a:lstStyle>
            <a:lvl1pPr marL="257175" indent="-257175">
              <a:lnSpc>
                <a:spcPct val="114000"/>
              </a:lnSpc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About you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0D2292A1-4831-8743-BC26-539A0B8200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406" y="876018"/>
            <a:ext cx="4603218" cy="533912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4500" b="1" i="0">
                <a:latin typeface="IBM Plex Sans" panose="020B0503050203000203" pitchFamily="34" charset="77"/>
              </a:defRPr>
            </a:lvl1pPr>
          </a:lstStyle>
          <a:p>
            <a:pPr lvl="0"/>
            <a:r>
              <a:rPr lang="en-US" err="1"/>
              <a:t>SecondName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208F2E-40B5-4B3B-AAF2-A84D05C92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412A3E-5D5E-4A3F-9CAA-52C51BB1E968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1147354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valua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D47C13-BA7D-D148-A962-B2F9880B3816}"/>
              </a:ext>
            </a:extLst>
          </p:cNvPr>
          <p:cNvSpPr txBox="1"/>
          <p:nvPr/>
        </p:nvSpPr>
        <p:spPr>
          <a:xfrm>
            <a:off x="318407" y="402964"/>
            <a:ext cx="71872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500" b="1" i="0">
                <a:solidFill>
                  <a:schemeClr val="tx1"/>
                </a:solidFill>
                <a:latin typeface="IBM Plex Sans" panose="020B0503050203000203" pitchFamily="34" charset="77"/>
                <a:ea typeface="Roboto" panose="02000000000000000000" pitchFamily="2" charset="0"/>
              </a:rPr>
              <a:t>Session evaluation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DC7C0B-1DAB-8544-9AAC-01B9C9A7782C}"/>
              </a:ext>
            </a:extLst>
          </p:cNvPr>
          <p:cNvSpPr txBox="1"/>
          <p:nvPr/>
        </p:nvSpPr>
        <p:spPr>
          <a:xfrm>
            <a:off x="318407" y="1061926"/>
            <a:ext cx="71872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300" b="0" i="0" dirty="0">
                <a:solidFill>
                  <a:schemeClr val="tx1"/>
                </a:solidFill>
                <a:latin typeface="IBM Plex Sans" panose="020B0503050203000203" pitchFamily="34" charset="77"/>
              </a:rPr>
              <a:t>Your feedback is important to us</a:t>
            </a:r>
            <a:endParaRPr lang="en-US" sz="3300" b="0" i="0" dirty="0">
              <a:solidFill>
                <a:schemeClr val="tx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F22D7A-4ABB-6245-8502-18EF607330AF}"/>
              </a:ext>
            </a:extLst>
          </p:cNvPr>
          <p:cNvSpPr txBox="1"/>
          <p:nvPr/>
        </p:nvSpPr>
        <p:spPr>
          <a:xfrm>
            <a:off x="318406" y="2521314"/>
            <a:ext cx="7187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700" b="1" i="0" dirty="0">
                <a:solidFill>
                  <a:schemeClr val="tx1"/>
                </a:solidFill>
                <a:latin typeface="IBM Plex Sans" panose="020B0503050203000203" pitchFamily="34" charset="77"/>
              </a:rPr>
              <a:t>Please fill out your session evaluation and hand to speaker!</a:t>
            </a:r>
            <a:endParaRPr lang="en-US" sz="2700" b="1" i="0" dirty="0">
              <a:solidFill>
                <a:schemeClr val="tx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548C01-0B92-49F4-A78A-35D9E6376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EBAA63-07FE-4A35-8324-CF3631063E85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4CEF79-C672-4D27-A074-87AF6BBA2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F7F81A-D121-4B34-A867-E38733B2F707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40707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A7EC8206-B44A-488F-918E-6E05CDD1139D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D47C13-BA7D-D148-A962-B2F9880B3816}"/>
              </a:ext>
            </a:extLst>
          </p:cNvPr>
          <p:cNvSpPr txBox="1"/>
          <p:nvPr/>
        </p:nvSpPr>
        <p:spPr>
          <a:xfrm>
            <a:off x="318407" y="402964"/>
            <a:ext cx="46196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500" b="1" i="0">
                <a:solidFill>
                  <a:schemeClr val="tx1"/>
                </a:solidFill>
                <a:latin typeface="IBM Plex Sans" panose="020B0503050203000203" pitchFamily="34" charset="77"/>
                <a:ea typeface="Roboto" panose="02000000000000000000" pitchFamily="2" charset="0"/>
              </a:rPr>
              <a:t>Thank you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646216E-29A2-A247-99CE-007D6791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07" y="1119217"/>
            <a:ext cx="7037257" cy="1451649"/>
          </a:xfrm>
        </p:spPr>
        <p:txBody>
          <a:bodyPr anchor="t">
            <a:noAutofit/>
          </a:bodyPr>
          <a:lstStyle>
            <a:lvl1pPr>
              <a:defRPr sz="3300" b="0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DAEEB18-91E1-3F42-8D9D-5E0430A0A87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7" y="3106193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07DC7BE-7B26-414F-BD9B-3EC87D60A02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18407" y="3534490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E4D425-6254-6148-803B-C779BD3C6F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96E52DF-C0F3-FF4F-92BC-DEBBB26F991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33E1082-ADD0-4783-B2B2-9D5B58CE19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55E8CCA-0838-4267-BADD-8B4834708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1A475E2-8093-4F80-9FB9-4DB0B77719AC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414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1BC0-0EB0-E844-8085-78C9D9C9E52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6A499BE-5785-8240-9D7C-DA5C9844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681D52-3FE4-47D0-93D9-563590A859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713DA5-56FA-4ED6-988E-5AB568F83D0B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3220539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- with cu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5DB589BE-A367-2047-95EA-84FEE887D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88C8A19-1FB7-1C42-8E4E-03FB1EF940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6786" y="1369219"/>
            <a:ext cx="6124015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9B51CA4F-FDD7-FD40-A833-669B9D88A65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166752-8BA2-4DBA-B412-3AECBBF87C74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853540-9834-436E-BBC5-B16A297380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4B7429-A258-46A3-8663-8B00263113F6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2025852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-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C90C9966-75CA-7E49-8F85-51BA761C9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5A1E762-B7D5-9F4E-825E-929E1BE50C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DAD3BA8-4C2E-494A-A7C7-1F34325CE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85" y="1369219"/>
            <a:ext cx="5563576" cy="3263504"/>
          </a:xfr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0746DE-7FCD-43C8-8262-DC2EE6C74CB4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79C375E-572B-4C65-8BB1-2FC24767B8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AF9CDC-575E-41FA-BA1A-E30AF9839D5A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4494810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>
            <a:extLst>
              <a:ext uri="{FF2B5EF4-FFF2-40B4-BE49-F238E27FC236}">
                <a16:creationId xmlns:a16="http://schemas.microsoft.com/office/drawing/2014/main" id="{7F35519F-A138-7348-B1E9-EE8C0C7B1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8758882-B747-8C4C-B1E8-6F0E169CB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3292325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764F7-4DD9-414D-AB2A-D2D233BEDFC7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9AC238-C28B-4CC1-9F5B-39D3BA7C78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04B46-9AE5-4C87-A7BF-AA5AA62EA9E4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38803080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ur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25E5042-9E74-7B4F-ABCD-A2C862194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8758882-B747-8C4C-B1E8-6F0E169CB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3292325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69B93-1509-4816-8C12-EFE4EB0F6AB6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66A7C8-AAB8-4304-A4B7-F34B5B59F6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6BCB36-E100-4711-9540-6FB844F117A2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44208222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er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18407" y="329688"/>
            <a:ext cx="7315200" cy="3724274"/>
          </a:xfrm>
        </p:spPr>
        <p:txBody>
          <a:bodyPr anchor="t"/>
          <a:lstStyle>
            <a:lvl1pPr algn="l">
              <a:lnSpc>
                <a:spcPct val="120000"/>
              </a:lnSpc>
              <a:defRPr sz="45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 dirty="0"/>
              <a:t>This is a breaker page, it can be used to split topics or highlight something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0D76F5F-7485-2C49-990E-2AAEF0413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35B791-6E9E-46A8-853D-F4AC2D4EE7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3DAFFC-905B-4289-9306-876C2D1152AE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7CC69-EB7C-4814-B961-BDCB2564A875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30139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reaker page - sub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2562812"/>
            <a:ext cx="7515225" cy="99417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3551309"/>
            <a:ext cx="7886700" cy="910844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42900" indent="0">
              <a:buNone/>
              <a:defRPr>
                <a:solidFill>
                  <a:schemeClr val="tx1"/>
                </a:solidFill>
              </a:defRPr>
            </a:lvl2pPr>
            <a:lvl3pPr marL="685800" indent="0"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A45083-DB22-304F-B57E-1B684738C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2BF510-ABCB-4046-937A-8BB42A0D93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D50F10-294E-4EB0-AD1E-FF67EC50537B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DC7F2-31CE-42F1-9A1E-4A9DF638372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53586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ur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F1E5A0-D425-C347-B9BD-EB00F8D14F0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5994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10A372-B547-3F47-9A9A-95AEDE5ECC3F}"/>
              </a:ext>
            </a:extLst>
          </p:cNvPr>
          <p:cNvSpPr txBox="1">
            <a:spLocks/>
          </p:cNvSpPr>
          <p:nvPr/>
        </p:nvSpPr>
        <p:spPr bwMode="auto">
          <a:xfrm>
            <a:off x="295993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A6DBC66-16A3-B04D-A8D8-8142C635BA4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802426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61176B2-2101-B04E-8F1B-08B5EA78EEE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33616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2AB31DB-FBDF-F643-B30C-8D0EE6AB2F7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64805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E1C2EAD-E3AA-7144-B320-33AFFD6595A1}"/>
              </a:ext>
            </a:extLst>
          </p:cNvPr>
          <p:cNvSpPr txBox="1">
            <a:spLocks/>
          </p:cNvSpPr>
          <p:nvPr/>
        </p:nvSpPr>
        <p:spPr bwMode="auto">
          <a:xfrm>
            <a:off x="2460271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5AB90CE-616C-7C4C-900C-3BE762A110BA}"/>
              </a:ext>
            </a:extLst>
          </p:cNvPr>
          <p:cNvSpPr txBox="1">
            <a:spLocks/>
          </p:cNvSpPr>
          <p:nvPr/>
        </p:nvSpPr>
        <p:spPr bwMode="auto">
          <a:xfrm>
            <a:off x="4633456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738E19-AF36-9F47-84D4-6CA113150CC4}"/>
              </a:ext>
            </a:extLst>
          </p:cNvPr>
          <p:cNvSpPr txBox="1">
            <a:spLocks/>
          </p:cNvSpPr>
          <p:nvPr/>
        </p:nvSpPr>
        <p:spPr bwMode="auto">
          <a:xfrm>
            <a:off x="6788827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E87A4911-24D9-CD4C-852E-BF15D54A09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714047B5-1622-6C4C-978F-CDE8D6593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6361032-8F61-40CD-9A74-6FDD63C094E5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CBCED8C-D563-4E11-83BD-FEDCC58205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FAB16E0-B838-44A8-8E03-6453ADF6BBB6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119453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tual background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FAE985-8449-4751-9D6E-7248D5481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8" y="172679"/>
            <a:ext cx="2881211" cy="4105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EFBE1F-34C7-4AC5-B097-04B0C787DC94}"/>
              </a:ext>
            </a:extLst>
          </p:cNvPr>
          <p:cNvSpPr txBox="1"/>
          <p:nvPr/>
        </p:nvSpPr>
        <p:spPr>
          <a:xfrm>
            <a:off x="1657774" y="4793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424DA5F-1115-3841-8BB1-49B5CF773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B2E2E9-7892-4A0C-8710-4A554490BE4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A5C16D-5F14-4AE1-95EF-48B767C7F7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BDD9D5-9918-45B9-BBA6-602FC7E0ABAB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400141752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tual background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52B19B-B298-48B8-8D81-68D7E70E9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8" y="172679"/>
            <a:ext cx="2881211" cy="41057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F055F6D-BBE6-8946-8BD5-E61D1C06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E5C92E-7F1D-4362-8705-781E922646D8}"/>
              </a:ext>
            </a:extLst>
          </p:cNvPr>
          <p:cNvSpPr txBox="1"/>
          <p:nvPr/>
        </p:nvSpPr>
        <p:spPr>
          <a:xfrm>
            <a:off x="1657774" y="4793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1C1E91-397A-4D53-8EB8-83B1E77B353A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047E32-F44E-417D-8F43-289E2CEA3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656156-5A90-4597-A55B-E2AE6E1CDAA8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85208137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slid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C23F68B-8383-1048-A2B1-993C05E9F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369001"/>
            <a:ext cx="7315200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19D0FFD-3045-FA47-8FE7-D7635B9CF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AB194-6E8D-4BE4-8BE3-2399A21B0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687" y="1360582"/>
            <a:ext cx="5809359" cy="8278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35A148-25CA-4E2F-9231-2851DA11E537}"/>
              </a:ext>
            </a:extLst>
          </p:cNvPr>
          <p:cNvSpPr txBox="1"/>
          <p:nvPr/>
        </p:nvSpPr>
        <p:spPr>
          <a:xfrm>
            <a:off x="4602997" y="1957862"/>
            <a:ext cx="298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F89DA8-09FE-44ED-BAF4-26B0F24AF0C7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6150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CA8969-55EF-5C4F-B489-FE161DB9B338}"/>
              </a:ext>
            </a:extLst>
          </p:cNvPr>
          <p:cNvSpPr>
            <a:spLocks noGrp="1"/>
          </p:cNvSpPr>
          <p:nvPr>
            <p:ph type="ctrTitle" idx="4294967295" hasCustomPrompt="1"/>
          </p:nvPr>
        </p:nvSpPr>
        <p:spPr>
          <a:xfrm>
            <a:off x="1031081" y="920289"/>
            <a:ext cx="7081838" cy="2777728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3000" b="1" i="0" baseline="0">
                <a:solidFill>
                  <a:schemeClr val="tx1"/>
                </a:solidFill>
                <a:latin typeface="IBM Plex Sans" panose="020B0503050203000203" pitchFamily="34" charset="77"/>
                <a:cs typeface="IBM Plex Sans" panose="020B0503050203000203" pitchFamily="34" charset="77"/>
              </a:defRPr>
            </a:lvl1pPr>
          </a:lstStyle>
          <a:p>
            <a:r>
              <a:rPr lang="en-US" sz="3600"/>
              <a:t>“A very wise and interesting quote from someone great can go in this text box.”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0CE5376-92BC-A148-80C1-38A04D9566FD}"/>
              </a:ext>
            </a:extLst>
          </p:cNvPr>
          <p:cNvSpPr>
            <a:spLocks noGrp="1"/>
          </p:cNvSpPr>
          <p:nvPr>
            <p:ph type="subTitle" idx="4294967295" hasCustomPrompt="1"/>
          </p:nvPr>
        </p:nvSpPr>
        <p:spPr>
          <a:xfrm>
            <a:off x="1031081" y="3698017"/>
            <a:ext cx="7081838" cy="660797"/>
          </a:xfrm>
        </p:spPr>
        <p:txBody>
          <a:bodyPr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latin typeface="IBM Plex Sans" panose="020B0503050203000203" pitchFamily="34" charset="77"/>
                <a:cs typeface="IBM Plex Sans" panose="020B0503050203000203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>
                <a:solidFill>
                  <a:schemeClr val="tx1"/>
                </a:solidFill>
              </a:rPr>
              <a:t>Person or Company Logo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D96807E-1668-734B-8931-7473D81D5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4D11FB-B593-49C6-AAAE-52ECEE63B06B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C3F52B-9CF9-485B-A937-EAF6D16E31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FA2263F-B4A5-422A-96F8-2487A8037666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37701659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912135"/>
            <a:ext cx="4786346" cy="85725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85720" y="411510"/>
            <a:ext cx="4786346" cy="1446619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007895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Section Header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BE5EDFD-3613-487A-A5B8-6A5544058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0900" y="937607"/>
            <a:ext cx="5143536" cy="1021556"/>
          </a:xfrm>
        </p:spPr>
        <p:txBody>
          <a:bodyPr anchor="b"/>
          <a:lstStyle>
            <a:lvl1pPr algn="l">
              <a:defRPr sz="30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375603-BB05-4AB9-9275-5B4582D16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0900" y="2062756"/>
            <a:ext cx="5143536" cy="112514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749328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1198" y="3472342"/>
            <a:ext cx="4520966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dirty="0">
                <a:solidFill>
                  <a:schemeClr val="accent3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/>
              <a:t>Subtitle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01081" y="4197927"/>
            <a:ext cx="4521200" cy="430213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lang="en-US" sz="1400" b="0" kern="1200" baseline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Century Gothic"/>
              </a:defRPr>
            </a:lvl1pPr>
          </a:lstStyle>
          <a:p>
            <a:pPr lvl="0"/>
            <a:r>
              <a:rPr lang="en-US" dirty="0"/>
              <a:t>Speaker Name, Title, Company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1081" y="2456054"/>
            <a:ext cx="4521200" cy="967155"/>
          </a:xfrm>
        </p:spPr>
        <p:txBody>
          <a:bodyPr anchor="b"/>
          <a:lstStyle>
            <a:lvl1pPr marL="0" marR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ea typeface="Segoe UI Light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here: No </a:t>
            </a:r>
          </a:p>
          <a:p>
            <a:pPr lvl="0"/>
            <a:r>
              <a:rPr lang="en-US" dirty="0"/>
              <a:t>more than 2 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FCDE6-335C-1A4C-B3B4-976CC283F6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081" y="451002"/>
            <a:ext cx="3021347" cy="720204"/>
          </a:xfrm>
          <a:prstGeom prst="rect">
            <a:avLst/>
          </a:prstGeom>
        </p:spPr>
      </p:pic>
      <p:sp>
        <p:nvSpPr>
          <p:cNvPr id="10" name="Parallelogram 53">
            <a:extLst>
              <a:ext uri="{FF2B5EF4-FFF2-40B4-BE49-F238E27FC236}">
                <a16:creationId xmlns:a16="http://schemas.microsoft.com/office/drawing/2014/main" id="{2B523158-7B1D-E741-A193-F3B69E14ABC8}"/>
              </a:ext>
            </a:extLst>
          </p:cNvPr>
          <p:cNvSpPr/>
          <p:nvPr userDrawn="1"/>
        </p:nvSpPr>
        <p:spPr>
          <a:xfrm rot="10800000" flipH="1">
            <a:off x="5814918" y="-17163"/>
            <a:ext cx="3352833" cy="5189451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42253"/>
              <a:gd name="connsiteY0" fmla="*/ 6618452 h 6625887"/>
              <a:gd name="connsiteX1" fmla="*/ 3531945 w 4342253"/>
              <a:gd name="connsiteY1" fmla="*/ 0 h 6625887"/>
              <a:gd name="connsiteX2" fmla="*/ 4342253 w 4342253"/>
              <a:gd name="connsiteY2" fmla="*/ 1445215 h 6625887"/>
              <a:gd name="connsiteX3" fmla="*/ 4301085 w 4342253"/>
              <a:gd name="connsiteY3" fmla="*/ 6625887 h 6625887"/>
              <a:gd name="connsiteX4" fmla="*/ 0 w 4342253"/>
              <a:gd name="connsiteY4" fmla="*/ 6618452 h 6625887"/>
              <a:gd name="connsiteX0" fmla="*/ 0 w 4301085"/>
              <a:gd name="connsiteY0" fmla="*/ 6618452 h 6625887"/>
              <a:gd name="connsiteX1" fmla="*/ 3531945 w 4301085"/>
              <a:gd name="connsiteY1" fmla="*/ 0 h 6625887"/>
              <a:gd name="connsiteX2" fmla="*/ 4228795 w 4301085"/>
              <a:gd name="connsiteY2" fmla="*/ 8082 h 6625887"/>
              <a:gd name="connsiteX3" fmla="*/ 4301085 w 4301085"/>
              <a:gd name="connsiteY3" fmla="*/ 6625887 h 6625887"/>
              <a:gd name="connsiteX4" fmla="*/ 0 w 4301085"/>
              <a:gd name="connsiteY4" fmla="*/ 6618452 h 6625887"/>
              <a:gd name="connsiteX0" fmla="*/ 0 w 4228795"/>
              <a:gd name="connsiteY0" fmla="*/ 6618452 h 6618452"/>
              <a:gd name="connsiteX1" fmla="*/ 3531945 w 4228795"/>
              <a:gd name="connsiteY1" fmla="*/ 0 h 6618452"/>
              <a:gd name="connsiteX2" fmla="*/ 4228795 w 4228795"/>
              <a:gd name="connsiteY2" fmla="*/ 8082 h 6618452"/>
              <a:gd name="connsiteX3" fmla="*/ 3839600 w 4228795"/>
              <a:gd name="connsiteY3" fmla="*/ 6219779 h 6618452"/>
              <a:gd name="connsiteX4" fmla="*/ 0 w 4228795"/>
              <a:gd name="connsiteY4" fmla="*/ 6618452 h 6618452"/>
              <a:gd name="connsiteX0" fmla="*/ 0 w 4090350"/>
              <a:gd name="connsiteY0" fmla="*/ 6618452 h 6618452"/>
              <a:gd name="connsiteX1" fmla="*/ 3531945 w 4090350"/>
              <a:gd name="connsiteY1" fmla="*/ 0 h 6618452"/>
              <a:gd name="connsiteX2" fmla="*/ 4090350 w 4090350"/>
              <a:gd name="connsiteY2" fmla="*/ 211136 h 6618452"/>
              <a:gd name="connsiteX3" fmla="*/ 3839600 w 4090350"/>
              <a:gd name="connsiteY3" fmla="*/ 6219779 h 6618452"/>
              <a:gd name="connsiteX4" fmla="*/ 0 w 4090350"/>
              <a:gd name="connsiteY4" fmla="*/ 6618452 h 6618452"/>
              <a:gd name="connsiteX0" fmla="*/ 0 w 4090350"/>
              <a:gd name="connsiteY0" fmla="*/ 6572304 h 6572304"/>
              <a:gd name="connsiteX1" fmla="*/ 3504256 w 4090350"/>
              <a:gd name="connsiteY1" fmla="*/ 0 h 6572304"/>
              <a:gd name="connsiteX2" fmla="*/ 4090350 w 4090350"/>
              <a:gd name="connsiteY2" fmla="*/ 164988 h 6572304"/>
              <a:gd name="connsiteX3" fmla="*/ 3839600 w 4090350"/>
              <a:gd name="connsiteY3" fmla="*/ 6173631 h 6572304"/>
              <a:gd name="connsiteX4" fmla="*/ 0 w 4090350"/>
              <a:gd name="connsiteY4" fmla="*/ 6572304 h 6572304"/>
              <a:gd name="connsiteX0" fmla="*/ 0 w 4256485"/>
              <a:gd name="connsiteY0" fmla="*/ 6591910 h 6591910"/>
              <a:gd name="connsiteX1" fmla="*/ 3504256 w 4256485"/>
              <a:gd name="connsiteY1" fmla="*/ 19606 h 6591910"/>
              <a:gd name="connsiteX2" fmla="*/ 4256485 w 4256485"/>
              <a:gd name="connsiteY2" fmla="*/ 0 h 6591910"/>
              <a:gd name="connsiteX3" fmla="*/ 3839600 w 4256485"/>
              <a:gd name="connsiteY3" fmla="*/ 6193237 h 6591910"/>
              <a:gd name="connsiteX4" fmla="*/ 0 w 4256485"/>
              <a:gd name="connsiteY4" fmla="*/ 6591910 h 6591910"/>
              <a:gd name="connsiteX0" fmla="*/ 0 w 4256485"/>
              <a:gd name="connsiteY0" fmla="*/ 6599994 h 6599994"/>
              <a:gd name="connsiteX1" fmla="*/ 3504257 w 4256485"/>
              <a:gd name="connsiteY1" fmla="*/ 0 h 6599994"/>
              <a:gd name="connsiteX2" fmla="*/ 4256485 w 4256485"/>
              <a:gd name="connsiteY2" fmla="*/ 8084 h 6599994"/>
              <a:gd name="connsiteX3" fmla="*/ 3839600 w 4256485"/>
              <a:gd name="connsiteY3" fmla="*/ 6201321 h 6599994"/>
              <a:gd name="connsiteX4" fmla="*/ 0 w 4256485"/>
              <a:gd name="connsiteY4" fmla="*/ 6599994 h 6599994"/>
              <a:gd name="connsiteX0" fmla="*/ 0 w 4264165"/>
              <a:gd name="connsiteY0" fmla="*/ 6599994 h 6599994"/>
              <a:gd name="connsiteX1" fmla="*/ 3504257 w 4264165"/>
              <a:gd name="connsiteY1" fmla="*/ 0 h 6599994"/>
              <a:gd name="connsiteX2" fmla="*/ 4256485 w 4264165"/>
              <a:gd name="connsiteY2" fmla="*/ 8084 h 6599994"/>
              <a:gd name="connsiteX3" fmla="*/ 4264165 w 4264165"/>
              <a:gd name="connsiteY3" fmla="*/ 6598198 h 6599994"/>
              <a:gd name="connsiteX4" fmla="*/ 0 w 4264165"/>
              <a:gd name="connsiteY4" fmla="*/ 6599994 h 65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4165" h="6599994">
                <a:moveTo>
                  <a:pt x="0" y="6599994"/>
                </a:moveTo>
                <a:lnTo>
                  <a:pt x="3504257" y="0"/>
                </a:lnTo>
                <a:lnTo>
                  <a:pt x="4256485" y="8084"/>
                </a:lnTo>
                <a:lnTo>
                  <a:pt x="4264165" y="6598198"/>
                </a:lnTo>
                <a:lnTo>
                  <a:pt x="0" y="65999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53">
            <a:extLst>
              <a:ext uri="{FF2B5EF4-FFF2-40B4-BE49-F238E27FC236}">
                <a16:creationId xmlns:a16="http://schemas.microsoft.com/office/drawing/2014/main" id="{298A8641-8FCD-C44A-BC19-6E4340894021}"/>
              </a:ext>
            </a:extLst>
          </p:cNvPr>
          <p:cNvSpPr/>
          <p:nvPr userDrawn="1"/>
        </p:nvSpPr>
        <p:spPr>
          <a:xfrm rot="10800000" flipH="1" flipV="1">
            <a:off x="4625687" y="-33740"/>
            <a:ext cx="4561944" cy="5224697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70700"/>
              <a:gd name="connsiteY0" fmla="*/ 5143500 h 5150935"/>
              <a:gd name="connsiteX1" fmla="*/ 2747195 w 4370700"/>
              <a:gd name="connsiteY1" fmla="*/ 0 h 5150935"/>
              <a:gd name="connsiteX2" fmla="*/ 4370700 w 4370700"/>
              <a:gd name="connsiteY2" fmla="*/ 190735 h 5150935"/>
              <a:gd name="connsiteX3" fmla="*/ 4301085 w 4370700"/>
              <a:gd name="connsiteY3" fmla="*/ 5150935 h 5150935"/>
              <a:gd name="connsiteX4" fmla="*/ 0 w 4370700"/>
              <a:gd name="connsiteY4" fmla="*/ 5143500 h 5150935"/>
              <a:gd name="connsiteX0" fmla="*/ 0 w 4370700"/>
              <a:gd name="connsiteY0" fmla="*/ 4965700 h 4973135"/>
              <a:gd name="connsiteX1" fmla="*/ 2647627 w 4370700"/>
              <a:gd name="connsiteY1" fmla="*/ 0 h 4973135"/>
              <a:gd name="connsiteX2" fmla="*/ 4370700 w 4370700"/>
              <a:gd name="connsiteY2" fmla="*/ 12935 h 4973135"/>
              <a:gd name="connsiteX3" fmla="*/ 4301085 w 4370700"/>
              <a:gd name="connsiteY3" fmla="*/ 4973135 h 4973135"/>
              <a:gd name="connsiteX4" fmla="*/ 0 w 4370700"/>
              <a:gd name="connsiteY4" fmla="*/ 4965700 h 4973135"/>
              <a:gd name="connsiteX0" fmla="*/ 0 w 4301085"/>
              <a:gd name="connsiteY0" fmla="*/ 4965700 h 4973135"/>
              <a:gd name="connsiteX1" fmla="*/ 2647627 w 4301085"/>
              <a:gd name="connsiteY1" fmla="*/ 0 h 4973135"/>
              <a:gd name="connsiteX2" fmla="*/ 3686714 w 4301085"/>
              <a:gd name="connsiteY2" fmla="*/ 261657 h 4973135"/>
              <a:gd name="connsiteX3" fmla="*/ 4301085 w 4301085"/>
              <a:gd name="connsiteY3" fmla="*/ 4973135 h 4973135"/>
              <a:gd name="connsiteX4" fmla="*/ 0 w 4301085"/>
              <a:gd name="connsiteY4" fmla="*/ 4965700 h 4973135"/>
              <a:gd name="connsiteX0" fmla="*/ 0 w 3686714"/>
              <a:gd name="connsiteY0" fmla="*/ 4965700 h 4965700"/>
              <a:gd name="connsiteX1" fmla="*/ 2647627 w 3686714"/>
              <a:gd name="connsiteY1" fmla="*/ 0 h 4965700"/>
              <a:gd name="connsiteX2" fmla="*/ 3686714 w 3686714"/>
              <a:gd name="connsiteY2" fmla="*/ 261657 h 4965700"/>
              <a:gd name="connsiteX3" fmla="*/ 3548010 w 3686714"/>
              <a:gd name="connsiteY3" fmla="*/ 4579325 h 4965700"/>
              <a:gd name="connsiteX4" fmla="*/ 0 w 3686714"/>
              <a:gd name="connsiteY4" fmla="*/ 4965700 h 4965700"/>
              <a:gd name="connsiteX0" fmla="*/ 0 w 4343065"/>
              <a:gd name="connsiteY0" fmla="*/ 4966583 h 4966583"/>
              <a:gd name="connsiteX1" fmla="*/ 2647627 w 4343065"/>
              <a:gd name="connsiteY1" fmla="*/ 883 h 4966583"/>
              <a:gd name="connsiteX2" fmla="*/ 4343065 w 4343065"/>
              <a:gd name="connsiteY2" fmla="*/ 0 h 4966583"/>
              <a:gd name="connsiteX3" fmla="*/ 3548010 w 4343065"/>
              <a:gd name="connsiteY3" fmla="*/ 4580208 h 4966583"/>
              <a:gd name="connsiteX4" fmla="*/ 0 w 4343065"/>
              <a:gd name="connsiteY4" fmla="*/ 4966583 h 4966583"/>
              <a:gd name="connsiteX0" fmla="*/ 0 w 4343065"/>
              <a:gd name="connsiteY0" fmla="*/ 4966583 h 4974018"/>
              <a:gd name="connsiteX1" fmla="*/ 2647627 w 4343065"/>
              <a:gd name="connsiteY1" fmla="*/ 883 h 4974018"/>
              <a:gd name="connsiteX2" fmla="*/ 4343065 w 4343065"/>
              <a:gd name="connsiteY2" fmla="*/ 0 h 4974018"/>
              <a:gd name="connsiteX3" fmla="*/ 4342539 w 4343065"/>
              <a:gd name="connsiteY3" fmla="*/ 4974018 h 4974018"/>
              <a:gd name="connsiteX4" fmla="*/ 0 w 4343065"/>
              <a:gd name="connsiteY4" fmla="*/ 4966583 h 497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065" h="4974018">
                <a:moveTo>
                  <a:pt x="0" y="4966583"/>
                </a:moveTo>
                <a:lnTo>
                  <a:pt x="2647627" y="883"/>
                </a:lnTo>
                <a:lnTo>
                  <a:pt x="4343065" y="0"/>
                </a:lnTo>
                <a:cubicBezTo>
                  <a:pt x="4342890" y="1658006"/>
                  <a:pt x="4342714" y="3316012"/>
                  <a:pt x="4342539" y="4974018"/>
                </a:cubicBezTo>
                <a:lnTo>
                  <a:pt x="0" y="4966583"/>
                </a:lnTo>
                <a:close/>
              </a:path>
            </a:pathLst>
          </a:custGeom>
          <a:solidFill>
            <a:schemeClr val="accent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35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5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78771C-6637-DB44-AA2C-798BBBCB48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67858" cy="51435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6990EB-093A-1346-9FA2-EEBCBF0EB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583"/>
          <a:stretch/>
        </p:blipFill>
        <p:spPr>
          <a:xfrm>
            <a:off x="6174090" y="434929"/>
            <a:ext cx="2993769" cy="381775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10806" y="1003738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>
              <a:defRPr lang="en-US" sz="5400" b="0" i="0" dirty="0">
                <a:solidFill>
                  <a:schemeClr val="bg2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lvl="0"/>
            <a:r>
              <a:rPr lang="en-CA" dirty="0"/>
              <a:t>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0128" y="1707265"/>
            <a:ext cx="4446338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2400" dirty="0">
                <a:solidFill>
                  <a:schemeClr val="bg2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/>
              <a:t>Subtitle</a:t>
            </a:r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C1A65FC1-100B-B44F-BE3D-AA9185B33F1C}"/>
              </a:ext>
            </a:extLst>
          </p:cNvPr>
          <p:cNvSpPr/>
          <p:nvPr userDrawn="1"/>
        </p:nvSpPr>
        <p:spPr>
          <a:xfrm rot="5400000" flipH="1">
            <a:off x="3929773" y="-94987"/>
            <a:ext cx="1318657" cy="9182382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  <a:gd name="connsiteX0" fmla="*/ 154349 w 1416106"/>
              <a:gd name="connsiteY0" fmla="*/ 8989111 h 9167860"/>
              <a:gd name="connsiteX1" fmla="*/ 0 w 1416106"/>
              <a:gd name="connsiteY1" fmla="*/ 0 h 9167860"/>
              <a:gd name="connsiteX2" fmla="*/ 1416106 w 1416106"/>
              <a:gd name="connsiteY2" fmla="*/ 23858 h 9167860"/>
              <a:gd name="connsiteX3" fmla="*/ 337122 w 1416106"/>
              <a:gd name="connsiteY3" fmla="*/ 9167860 h 9167860"/>
              <a:gd name="connsiteX4" fmla="*/ 154349 w 1416106"/>
              <a:gd name="connsiteY4" fmla="*/ 8989111 h 9167860"/>
              <a:gd name="connsiteX0" fmla="*/ 103697 w 1416106"/>
              <a:gd name="connsiteY0" fmla="*/ 9170012 h 9170012"/>
              <a:gd name="connsiteX1" fmla="*/ 0 w 1416106"/>
              <a:gd name="connsiteY1" fmla="*/ 0 h 9170012"/>
              <a:gd name="connsiteX2" fmla="*/ 1416106 w 1416106"/>
              <a:gd name="connsiteY2" fmla="*/ 23858 h 9170012"/>
              <a:gd name="connsiteX3" fmla="*/ 337122 w 1416106"/>
              <a:gd name="connsiteY3" fmla="*/ 9167860 h 9170012"/>
              <a:gd name="connsiteX4" fmla="*/ 103697 w 1416106"/>
              <a:gd name="connsiteY4" fmla="*/ 9170012 h 9170012"/>
              <a:gd name="connsiteX0" fmla="*/ 0 w 1312409"/>
              <a:gd name="connsiteY0" fmla="*/ 9170014 h 9170014"/>
              <a:gd name="connsiteX1" fmla="*/ 55493 w 1312409"/>
              <a:gd name="connsiteY1" fmla="*/ 0 h 9170014"/>
              <a:gd name="connsiteX2" fmla="*/ 1312409 w 1312409"/>
              <a:gd name="connsiteY2" fmla="*/ 23860 h 9170014"/>
              <a:gd name="connsiteX3" fmla="*/ 233425 w 1312409"/>
              <a:gd name="connsiteY3" fmla="*/ 9167862 h 9170014"/>
              <a:gd name="connsiteX4" fmla="*/ 0 w 1312409"/>
              <a:gd name="connsiteY4" fmla="*/ 9170014 h 9170014"/>
              <a:gd name="connsiteX0" fmla="*/ 0 w 1312409"/>
              <a:gd name="connsiteY0" fmla="*/ 9162778 h 9162778"/>
              <a:gd name="connsiteX1" fmla="*/ 12078 w 1312409"/>
              <a:gd name="connsiteY1" fmla="*/ 0 h 9162778"/>
              <a:gd name="connsiteX2" fmla="*/ 1312409 w 1312409"/>
              <a:gd name="connsiteY2" fmla="*/ 16624 h 9162778"/>
              <a:gd name="connsiteX3" fmla="*/ 233425 w 1312409"/>
              <a:gd name="connsiteY3" fmla="*/ 9160626 h 9162778"/>
              <a:gd name="connsiteX4" fmla="*/ 0 w 1312409"/>
              <a:gd name="connsiteY4" fmla="*/ 9162778 h 9162778"/>
              <a:gd name="connsiteX0" fmla="*/ 2394 w 1314803"/>
              <a:gd name="connsiteY0" fmla="*/ 9155544 h 9155544"/>
              <a:gd name="connsiteX1" fmla="*/ 0 w 1314803"/>
              <a:gd name="connsiteY1" fmla="*/ 0 h 9155544"/>
              <a:gd name="connsiteX2" fmla="*/ 1314803 w 1314803"/>
              <a:gd name="connsiteY2" fmla="*/ 9390 h 9155544"/>
              <a:gd name="connsiteX3" fmla="*/ 235819 w 1314803"/>
              <a:gd name="connsiteY3" fmla="*/ 9153392 h 9155544"/>
              <a:gd name="connsiteX4" fmla="*/ 2394 w 1314803"/>
              <a:gd name="connsiteY4" fmla="*/ 9155544 h 915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803" h="9155544">
                <a:moveTo>
                  <a:pt x="2394" y="9155544"/>
                </a:moveTo>
                <a:lnTo>
                  <a:pt x="0" y="0"/>
                </a:lnTo>
                <a:lnTo>
                  <a:pt x="1314803" y="9390"/>
                </a:lnTo>
                <a:lnTo>
                  <a:pt x="235819" y="9153392"/>
                </a:lnTo>
                <a:lnTo>
                  <a:pt x="2394" y="915554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69F4E3-9D43-ED46-87D3-2E91BA63C1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80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53">
            <a:extLst>
              <a:ext uri="{FF2B5EF4-FFF2-40B4-BE49-F238E27FC236}">
                <a16:creationId xmlns:a16="http://schemas.microsoft.com/office/drawing/2014/main" id="{D5A75548-FCF0-634D-8D10-19488C75DFF0}"/>
              </a:ext>
            </a:extLst>
          </p:cNvPr>
          <p:cNvSpPr/>
          <p:nvPr userDrawn="1"/>
        </p:nvSpPr>
        <p:spPr>
          <a:xfrm rot="10800000" flipH="1" flipV="1">
            <a:off x="4197517" y="-25555"/>
            <a:ext cx="4975050" cy="5208702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70700"/>
              <a:gd name="connsiteY0" fmla="*/ 5143500 h 5150935"/>
              <a:gd name="connsiteX1" fmla="*/ 2747195 w 4370700"/>
              <a:gd name="connsiteY1" fmla="*/ 0 h 5150935"/>
              <a:gd name="connsiteX2" fmla="*/ 4370700 w 4370700"/>
              <a:gd name="connsiteY2" fmla="*/ 190735 h 5150935"/>
              <a:gd name="connsiteX3" fmla="*/ 4301085 w 4370700"/>
              <a:gd name="connsiteY3" fmla="*/ 5150935 h 5150935"/>
              <a:gd name="connsiteX4" fmla="*/ 0 w 4370700"/>
              <a:gd name="connsiteY4" fmla="*/ 5143500 h 5150935"/>
              <a:gd name="connsiteX0" fmla="*/ 0 w 4370700"/>
              <a:gd name="connsiteY0" fmla="*/ 4965700 h 4973135"/>
              <a:gd name="connsiteX1" fmla="*/ 2647627 w 4370700"/>
              <a:gd name="connsiteY1" fmla="*/ 0 h 4973135"/>
              <a:gd name="connsiteX2" fmla="*/ 4370700 w 4370700"/>
              <a:gd name="connsiteY2" fmla="*/ 12935 h 4973135"/>
              <a:gd name="connsiteX3" fmla="*/ 4301085 w 4370700"/>
              <a:gd name="connsiteY3" fmla="*/ 4973135 h 4973135"/>
              <a:gd name="connsiteX4" fmla="*/ 0 w 4370700"/>
              <a:gd name="connsiteY4" fmla="*/ 4965700 h 4973135"/>
              <a:gd name="connsiteX0" fmla="*/ 0 w 4301085"/>
              <a:gd name="connsiteY0" fmla="*/ 4965700 h 4973135"/>
              <a:gd name="connsiteX1" fmla="*/ 2647627 w 4301085"/>
              <a:gd name="connsiteY1" fmla="*/ 0 h 4973135"/>
              <a:gd name="connsiteX2" fmla="*/ 3686714 w 4301085"/>
              <a:gd name="connsiteY2" fmla="*/ 261657 h 4973135"/>
              <a:gd name="connsiteX3" fmla="*/ 4301085 w 4301085"/>
              <a:gd name="connsiteY3" fmla="*/ 4973135 h 4973135"/>
              <a:gd name="connsiteX4" fmla="*/ 0 w 4301085"/>
              <a:gd name="connsiteY4" fmla="*/ 4965700 h 4973135"/>
              <a:gd name="connsiteX0" fmla="*/ 0 w 3686714"/>
              <a:gd name="connsiteY0" fmla="*/ 4965700 h 4965700"/>
              <a:gd name="connsiteX1" fmla="*/ 2647627 w 3686714"/>
              <a:gd name="connsiteY1" fmla="*/ 0 h 4965700"/>
              <a:gd name="connsiteX2" fmla="*/ 3686714 w 3686714"/>
              <a:gd name="connsiteY2" fmla="*/ 261657 h 4965700"/>
              <a:gd name="connsiteX3" fmla="*/ 3548010 w 3686714"/>
              <a:gd name="connsiteY3" fmla="*/ 4579325 h 4965700"/>
              <a:gd name="connsiteX4" fmla="*/ 0 w 3686714"/>
              <a:gd name="connsiteY4" fmla="*/ 4965700 h 4965700"/>
              <a:gd name="connsiteX0" fmla="*/ 0 w 4343065"/>
              <a:gd name="connsiteY0" fmla="*/ 4966583 h 4966583"/>
              <a:gd name="connsiteX1" fmla="*/ 2647627 w 4343065"/>
              <a:gd name="connsiteY1" fmla="*/ 883 h 4966583"/>
              <a:gd name="connsiteX2" fmla="*/ 4343065 w 4343065"/>
              <a:gd name="connsiteY2" fmla="*/ 0 h 4966583"/>
              <a:gd name="connsiteX3" fmla="*/ 3548010 w 4343065"/>
              <a:gd name="connsiteY3" fmla="*/ 4580208 h 4966583"/>
              <a:gd name="connsiteX4" fmla="*/ 0 w 4343065"/>
              <a:gd name="connsiteY4" fmla="*/ 4966583 h 4966583"/>
              <a:gd name="connsiteX0" fmla="*/ 0 w 4343065"/>
              <a:gd name="connsiteY0" fmla="*/ 4966583 h 4974018"/>
              <a:gd name="connsiteX1" fmla="*/ 2647627 w 4343065"/>
              <a:gd name="connsiteY1" fmla="*/ 883 h 4974018"/>
              <a:gd name="connsiteX2" fmla="*/ 4343065 w 4343065"/>
              <a:gd name="connsiteY2" fmla="*/ 0 h 4974018"/>
              <a:gd name="connsiteX3" fmla="*/ 4342539 w 4343065"/>
              <a:gd name="connsiteY3" fmla="*/ 4974018 h 4974018"/>
              <a:gd name="connsiteX4" fmla="*/ 0 w 4343065"/>
              <a:gd name="connsiteY4" fmla="*/ 4966583 h 4974018"/>
              <a:gd name="connsiteX0" fmla="*/ 0 w 4343065"/>
              <a:gd name="connsiteY0" fmla="*/ 4972608 h 4980043"/>
              <a:gd name="connsiteX1" fmla="*/ 1569832 w 4343065"/>
              <a:gd name="connsiteY1" fmla="*/ 0 h 4980043"/>
              <a:gd name="connsiteX2" fmla="*/ 4343065 w 4343065"/>
              <a:gd name="connsiteY2" fmla="*/ 6025 h 4980043"/>
              <a:gd name="connsiteX3" fmla="*/ 4342539 w 4343065"/>
              <a:gd name="connsiteY3" fmla="*/ 4980043 h 4980043"/>
              <a:gd name="connsiteX4" fmla="*/ 0 w 4343065"/>
              <a:gd name="connsiteY4" fmla="*/ 4972608 h 4980043"/>
              <a:gd name="connsiteX0" fmla="*/ 0 w 4723057"/>
              <a:gd name="connsiteY0" fmla="*/ 4972608 h 4980043"/>
              <a:gd name="connsiteX1" fmla="*/ 1569832 w 4723057"/>
              <a:gd name="connsiteY1" fmla="*/ 0 h 4980043"/>
              <a:gd name="connsiteX2" fmla="*/ 4723057 w 4723057"/>
              <a:gd name="connsiteY2" fmla="*/ 19843 h 4980043"/>
              <a:gd name="connsiteX3" fmla="*/ 4342539 w 4723057"/>
              <a:gd name="connsiteY3" fmla="*/ 4980043 h 4980043"/>
              <a:gd name="connsiteX4" fmla="*/ 0 w 4723057"/>
              <a:gd name="connsiteY4" fmla="*/ 4972608 h 4980043"/>
              <a:gd name="connsiteX0" fmla="*/ 0 w 4736350"/>
              <a:gd name="connsiteY0" fmla="*/ 4972608 h 4972608"/>
              <a:gd name="connsiteX1" fmla="*/ 1569832 w 4736350"/>
              <a:gd name="connsiteY1" fmla="*/ 0 h 4972608"/>
              <a:gd name="connsiteX2" fmla="*/ 4723057 w 4736350"/>
              <a:gd name="connsiteY2" fmla="*/ 19843 h 4972608"/>
              <a:gd name="connsiteX3" fmla="*/ 4736349 w 4736350"/>
              <a:gd name="connsiteY3" fmla="*/ 4959317 h 4972608"/>
              <a:gd name="connsiteX4" fmla="*/ 0 w 4736350"/>
              <a:gd name="connsiteY4" fmla="*/ 4972608 h 4972608"/>
              <a:gd name="connsiteX0" fmla="*/ 0 w 4736350"/>
              <a:gd name="connsiteY0" fmla="*/ 4958790 h 4958790"/>
              <a:gd name="connsiteX1" fmla="*/ 1362564 w 4736350"/>
              <a:gd name="connsiteY1" fmla="*/ 0 h 4958790"/>
              <a:gd name="connsiteX2" fmla="*/ 4723057 w 4736350"/>
              <a:gd name="connsiteY2" fmla="*/ 6025 h 4958790"/>
              <a:gd name="connsiteX3" fmla="*/ 4736349 w 4736350"/>
              <a:gd name="connsiteY3" fmla="*/ 4945499 h 4958790"/>
              <a:gd name="connsiteX4" fmla="*/ 0 w 4736350"/>
              <a:gd name="connsiteY4" fmla="*/ 4958790 h 495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6350" h="4958790">
                <a:moveTo>
                  <a:pt x="0" y="4958790"/>
                </a:moveTo>
                <a:lnTo>
                  <a:pt x="1362564" y="0"/>
                </a:lnTo>
                <a:lnTo>
                  <a:pt x="4723057" y="6025"/>
                </a:lnTo>
                <a:cubicBezTo>
                  <a:pt x="4722882" y="1664031"/>
                  <a:pt x="4736524" y="3287493"/>
                  <a:pt x="4736349" y="4945499"/>
                </a:cubicBezTo>
                <a:lnTo>
                  <a:pt x="0" y="495879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394" y="2480537"/>
            <a:ext cx="3248526" cy="470928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dirty="0"/>
              <a:t>Speaker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498566" y="2944540"/>
            <a:ext cx="3248025" cy="40568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5819505" y="1136067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One</a:t>
            </a:r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2" hasCustomPrompt="1"/>
          </p:nvPr>
        </p:nvSpPr>
        <p:spPr>
          <a:xfrm>
            <a:off x="498394" y="644768"/>
            <a:ext cx="1443038" cy="1443037"/>
          </a:xfrm>
          <a:prstGeom prst="ellipse">
            <a:avLst/>
          </a:prstGeom>
          <a:solidFill>
            <a:schemeClr val="bg2">
              <a:lumMod val="95000"/>
            </a:schemeClr>
          </a:solidFill>
        </p:spPr>
        <p:txBody>
          <a:bodyPr anchor="ctr"/>
          <a:lstStyle>
            <a:lvl1pPr algn="ctr">
              <a:defRPr sz="1050"/>
            </a:lvl1pPr>
          </a:lstStyle>
          <a:p>
            <a:r>
              <a:rPr lang="en-US" dirty="0"/>
              <a:t>PLACE YOUR PHOTO HERE</a:t>
            </a:r>
          </a:p>
        </p:txBody>
      </p:sp>
      <p:sp>
        <p:nvSpPr>
          <p:cNvPr id="40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5819505" y="1405376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1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819505" y="2256323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Two</a:t>
            </a:r>
          </a:p>
        </p:txBody>
      </p:sp>
      <p:sp>
        <p:nvSpPr>
          <p:cNvPr id="42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5819505" y="2525632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3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819505" y="3360045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Three</a:t>
            </a:r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819505" y="3629354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8" hasCustomPrompt="1"/>
          </p:nvPr>
        </p:nvSpPr>
        <p:spPr>
          <a:xfrm>
            <a:off x="882038" y="3484159"/>
            <a:ext cx="869950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>
                <a:solidFill>
                  <a:schemeClr val="accent1"/>
                </a:solidFill>
              </a:rPr>
              <a:t>/</a:t>
            </a:r>
            <a:r>
              <a:rPr lang="en-US" sz="1100" dirty="0" err="1">
                <a:solidFill>
                  <a:schemeClr val="accent1"/>
                </a:solidFill>
              </a:rPr>
              <a:t>yourname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0" name="Text Placeholder 48"/>
          <p:cNvSpPr>
            <a:spLocks noGrp="1"/>
          </p:cNvSpPr>
          <p:nvPr>
            <p:ph type="body" sz="quarter" idx="19" hasCustomPrompt="1"/>
          </p:nvPr>
        </p:nvSpPr>
        <p:spPr>
          <a:xfrm>
            <a:off x="884503" y="3868788"/>
            <a:ext cx="1035158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>
                <a:solidFill>
                  <a:schemeClr val="accent1"/>
                </a:solidFill>
              </a:rPr>
              <a:t>@</a:t>
            </a:r>
            <a:r>
              <a:rPr lang="en-US" sz="1100" dirty="0" err="1">
                <a:solidFill>
                  <a:schemeClr val="accent1"/>
                </a:solidFill>
              </a:rPr>
              <a:t>yourhandle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1" name="Text Placeholder 48"/>
          <p:cNvSpPr>
            <a:spLocks noGrp="1"/>
          </p:cNvSpPr>
          <p:nvPr>
            <p:ph type="body" sz="quarter" idx="20" hasCustomPrompt="1"/>
          </p:nvPr>
        </p:nvSpPr>
        <p:spPr>
          <a:xfrm>
            <a:off x="881085" y="4243501"/>
            <a:ext cx="869950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 err="1">
                <a:solidFill>
                  <a:schemeClr val="accent1"/>
                </a:solidFill>
              </a:rPr>
              <a:t>yourname</a:t>
            </a:r>
            <a:endParaRPr lang="en-US" sz="1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6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81619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1720C6-9EC5-5B49-BD0B-1B3A05E33222}"/>
              </a:ext>
            </a:extLst>
          </p:cNvPr>
          <p:cNvGrpSpPr/>
          <p:nvPr userDrawn="1"/>
        </p:nvGrpSpPr>
        <p:grpSpPr>
          <a:xfrm>
            <a:off x="-197851" y="4005943"/>
            <a:ext cx="1105586" cy="1123044"/>
            <a:chOff x="-304882" y="3583735"/>
            <a:chExt cx="1397665" cy="1419734"/>
          </a:xfrm>
        </p:grpSpPr>
        <p:sp>
          <p:nvSpPr>
            <p:cNvPr id="10" name="Parallelogram 3">
              <a:extLst>
                <a:ext uri="{FF2B5EF4-FFF2-40B4-BE49-F238E27FC236}">
                  <a16:creationId xmlns:a16="http://schemas.microsoft.com/office/drawing/2014/main" id="{1F4DF1DE-806D-CE4D-A08F-B90FEC93E896}"/>
                </a:ext>
              </a:extLst>
            </p:cNvPr>
            <p:cNvSpPr/>
            <p:nvPr userDrawn="1"/>
          </p:nvSpPr>
          <p:spPr>
            <a:xfrm>
              <a:off x="59764" y="4257344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Parallelogram 3">
              <a:extLst>
                <a:ext uri="{FF2B5EF4-FFF2-40B4-BE49-F238E27FC236}">
                  <a16:creationId xmlns:a16="http://schemas.microsoft.com/office/drawing/2014/main" id="{BBB81A52-1DCC-8641-8DC8-9BF37FB7CE8E}"/>
                </a:ext>
              </a:extLst>
            </p:cNvPr>
            <p:cNvSpPr/>
            <p:nvPr userDrawn="1"/>
          </p:nvSpPr>
          <p:spPr>
            <a:xfrm>
              <a:off x="572977" y="3583735"/>
              <a:ext cx="519806" cy="476250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  <a:gd name="connsiteX0" fmla="*/ 0 w 589655"/>
                <a:gd name="connsiteY0" fmla="*/ 746125 h 746125"/>
                <a:gd name="connsiteX1" fmla="*/ 423863 w 589655"/>
                <a:gd name="connsiteY1" fmla="*/ 0 h 746125"/>
                <a:gd name="connsiteX2" fmla="*/ 589655 w 589655"/>
                <a:gd name="connsiteY2" fmla="*/ 146050 h 746125"/>
                <a:gd name="connsiteX3" fmla="*/ 241993 w 589655"/>
                <a:gd name="connsiteY3" fmla="*/ 746125 h 746125"/>
                <a:gd name="connsiteX4" fmla="*/ 0 w 589655"/>
                <a:gd name="connsiteY4" fmla="*/ 746125 h 746125"/>
                <a:gd name="connsiteX0" fmla="*/ 0 w 589655"/>
                <a:gd name="connsiteY0" fmla="*/ 600075 h 600075"/>
                <a:gd name="connsiteX1" fmla="*/ 334963 w 589655"/>
                <a:gd name="connsiteY1" fmla="*/ 317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89655"/>
                <a:gd name="connsiteY0" fmla="*/ 600075 h 600075"/>
                <a:gd name="connsiteX1" fmla="*/ 265113 w 589655"/>
                <a:gd name="connsiteY1" fmla="*/ 12382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26155"/>
                <a:gd name="connsiteY0" fmla="*/ 485775 h 485775"/>
                <a:gd name="connsiteX1" fmla="*/ 265113 w 526155"/>
                <a:gd name="connsiteY1" fmla="*/ 9525 h 485775"/>
                <a:gd name="connsiteX2" fmla="*/ 526155 w 526155"/>
                <a:gd name="connsiteY2" fmla="*/ 0 h 485775"/>
                <a:gd name="connsiteX3" fmla="*/ 241993 w 526155"/>
                <a:gd name="connsiteY3" fmla="*/ 485775 h 485775"/>
                <a:gd name="connsiteX4" fmla="*/ 0 w 526155"/>
                <a:gd name="connsiteY4" fmla="*/ 485775 h 485775"/>
                <a:gd name="connsiteX0" fmla="*/ 0 w 519805"/>
                <a:gd name="connsiteY0" fmla="*/ 476250 h 476250"/>
                <a:gd name="connsiteX1" fmla="*/ 265113 w 519805"/>
                <a:gd name="connsiteY1" fmla="*/ 0 h 476250"/>
                <a:gd name="connsiteX2" fmla="*/ 519805 w 519805"/>
                <a:gd name="connsiteY2" fmla="*/ 3175 h 476250"/>
                <a:gd name="connsiteX3" fmla="*/ 241993 w 519805"/>
                <a:gd name="connsiteY3" fmla="*/ 476250 h 476250"/>
                <a:gd name="connsiteX4" fmla="*/ 0 w 519805"/>
                <a:gd name="connsiteY4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805" h="476250">
                  <a:moveTo>
                    <a:pt x="0" y="476250"/>
                  </a:moveTo>
                  <a:lnTo>
                    <a:pt x="265113" y="0"/>
                  </a:lnTo>
                  <a:lnTo>
                    <a:pt x="519805" y="3175"/>
                  </a:lnTo>
                  <a:lnTo>
                    <a:pt x="241993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Parallelogram 3">
              <a:extLst>
                <a:ext uri="{FF2B5EF4-FFF2-40B4-BE49-F238E27FC236}">
                  <a16:creationId xmlns:a16="http://schemas.microsoft.com/office/drawing/2014/main" id="{62ACCD8A-764D-7247-B2AF-F4D83EA3A4E3}"/>
                </a:ext>
              </a:extLst>
            </p:cNvPr>
            <p:cNvSpPr/>
            <p:nvPr userDrawn="1"/>
          </p:nvSpPr>
          <p:spPr>
            <a:xfrm>
              <a:off x="-304882" y="3963850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22028" y="1939956"/>
            <a:ext cx="8242300" cy="1964387"/>
          </a:xfrm>
        </p:spPr>
        <p:txBody>
          <a:bodyPr>
            <a:noAutofit/>
          </a:bodyPr>
          <a:lstStyle>
            <a:lvl1pPr marL="231775" marR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charset="0"/>
              <a:buChar char="•"/>
              <a:tabLst/>
              <a:defRPr sz="1800" b="0" i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2pPr>
            <a:lvl3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3pPr>
            <a:lvl4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4pPr>
            <a:lvl5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Content Placeholder 13"/>
          <p:cNvSpPr>
            <a:spLocks noGrp="1"/>
          </p:cNvSpPr>
          <p:nvPr>
            <p:ph sz="quarter" idx="11"/>
          </p:nvPr>
        </p:nvSpPr>
        <p:spPr>
          <a:xfrm>
            <a:off x="322028" y="909249"/>
            <a:ext cx="8242300" cy="42959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2pPr>
            <a:lvl3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3pPr>
            <a:lvl4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4pPr>
            <a:lvl5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arallelogram 1">
            <a:extLst>
              <a:ext uri="{FF2B5EF4-FFF2-40B4-BE49-F238E27FC236}">
                <a16:creationId xmlns:a16="http://schemas.microsoft.com/office/drawing/2014/main" id="{A65906D3-1405-3D4A-BDD2-854EDA79FE26}"/>
              </a:ext>
            </a:extLst>
          </p:cNvPr>
          <p:cNvSpPr/>
          <p:nvPr userDrawn="1"/>
        </p:nvSpPr>
        <p:spPr>
          <a:xfrm rot="5400000" flipH="1">
            <a:off x="3863947" y="-141123"/>
            <a:ext cx="1416106" cy="9191717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106" h="9191717">
                <a:moveTo>
                  <a:pt x="2394" y="9191717"/>
                </a:moveTo>
                <a:lnTo>
                  <a:pt x="0" y="0"/>
                </a:lnTo>
                <a:lnTo>
                  <a:pt x="1416106" y="23858"/>
                </a:lnTo>
                <a:lnTo>
                  <a:pt x="337122" y="9167860"/>
                </a:lnTo>
                <a:lnTo>
                  <a:pt x="2394" y="91917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0F789D-0EB1-3543-B743-434CD290F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183" y="4731657"/>
            <a:ext cx="700645" cy="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56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Titles are set 36pt Segoe UI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22028" y="1505141"/>
            <a:ext cx="8261350" cy="448355"/>
          </a:xfrm>
        </p:spPr>
        <p:txBody>
          <a:bodyPr anchor="b"/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One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22028" y="1952028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22028" y="2536420"/>
            <a:ext cx="8261350" cy="448355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Two Style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2028" y="2983308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322028" y="3540197"/>
            <a:ext cx="8261350" cy="448355"/>
          </a:xfrm>
        </p:spPr>
        <p:txBody>
          <a:bodyPr anchor="b"/>
          <a:lstStyle>
            <a:lvl1pPr marL="0" indent="0">
              <a:buNone/>
              <a:defRPr sz="1400" b="1" i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THREE STYLE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322028" y="3987085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</p:spTree>
    <p:extLst>
      <p:ext uri="{BB962C8B-B14F-4D97-AF65-F5344CB8AC3E}">
        <p14:creationId xmlns:p14="http://schemas.microsoft.com/office/powerpoint/2010/main" val="1834418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316286" y="1760667"/>
            <a:ext cx="3680532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0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4871096" y="1760667"/>
            <a:ext cx="3680532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316285" y="2212351"/>
            <a:ext cx="3680532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871095" y="2212351"/>
            <a:ext cx="3680532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3341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5F210F2-521B-6741-B975-50EF2D4EC1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286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C6336D19-C3A6-B54B-B7DA-6CC247A3B5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285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5F626A8B-0B08-5A4E-AAA8-5CC16015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8269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736DCF7-76FB-D641-9BC4-BEA06A076A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58268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9030E0D3-B5C3-8F43-B31B-2885A9BCA2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0250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9B6C99B5-835B-5B44-9225-15F0E3BE23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00249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5836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2028" y="1331129"/>
            <a:ext cx="8229600" cy="32851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accent3"/>
              </a:buClr>
              <a:buFontTx/>
              <a:buNone/>
              <a:defRPr sz="2000">
                <a:solidFill>
                  <a:schemeClr val="tx1"/>
                </a:solidFill>
                <a:latin typeface="Consolas"/>
                <a:cs typeface="Consolas"/>
              </a:defRPr>
            </a:lvl1pPr>
            <a:lvl2pPr marL="0" indent="0">
              <a:buClr>
                <a:schemeClr val="accent3"/>
              </a:buClr>
              <a:buFontTx/>
              <a:buNone/>
              <a:defRPr sz="1800">
                <a:solidFill>
                  <a:schemeClr val="tx1"/>
                </a:solidFill>
                <a:latin typeface="Consolas"/>
                <a:cs typeface="Consolas"/>
              </a:defRPr>
            </a:lvl2pPr>
            <a:lvl3pPr marL="295275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3pPr>
            <a:lvl4pPr marL="5794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4pPr>
            <a:lvl5pPr marL="8461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4499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C1A65FC1-100B-B44F-BE3D-AA9185B33F1C}"/>
              </a:ext>
            </a:extLst>
          </p:cNvPr>
          <p:cNvSpPr/>
          <p:nvPr userDrawn="1"/>
        </p:nvSpPr>
        <p:spPr>
          <a:xfrm rot="5400000" flipH="1">
            <a:off x="3863947" y="-141123"/>
            <a:ext cx="1416106" cy="9191717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106" h="9191717">
                <a:moveTo>
                  <a:pt x="2394" y="9191717"/>
                </a:moveTo>
                <a:lnTo>
                  <a:pt x="0" y="0"/>
                </a:lnTo>
                <a:lnTo>
                  <a:pt x="1416106" y="23858"/>
                </a:lnTo>
                <a:lnTo>
                  <a:pt x="337122" y="9167860"/>
                </a:lnTo>
                <a:lnTo>
                  <a:pt x="2394" y="91917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2C3309-0C9E-E94A-9732-29D871F35427}"/>
              </a:ext>
            </a:extLst>
          </p:cNvPr>
          <p:cNvSpPr txBox="1">
            <a:spLocks/>
          </p:cNvSpPr>
          <p:nvPr userDrawn="1"/>
        </p:nvSpPr>
        <p:spPr>
          <a:xfrm>
            <a:off x="377565" y="1016106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4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CA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9BF7082-1CF5-284C-9086-C3BABDD2D3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4478" y="2615645"/>
            <a:ext cx="1533525" cy="276225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 err="1">
                <a:solidFill>
                  <a:schemeClr val="accent1"/>
                </a:solidFill>
              </a:rPr>
              <a:t>email@company.com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CC6BF34-E592-B849-B8B2-C232CF393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497" y="2615645"/>
            <a:ext cx="1533525" cy="276225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>
                <a:solidFill>
                  <a:schemeClr val="accent1"/>
                </a:solidFill>
              </a:rPr>
              <a:t>@</a:t>
            </a:r>
            <a:r>
              <a:rPr lang="en-US" sz="1100" dirty="0" err="1">
                <a:solidFill>
                  <a:schemeClr val="accent1"/>
                </a:solidFill>
              </a:rPr>
              <a:t>yourhandle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35517-332C-5A4D-A02B-7F6479285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2681" y="2052183"/>
            <a:ext cx="5033962" cy="436576"/>
          </a:xfr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lang="en-US" sz="2000" b="0" i="0" kern="1200" baseline="0" dirty="0">
                <a:solidFill>
                  <a:schemeClr val="accent3"/>
                </a:solidFill>
                <a:latin typeface="+mn-lt"/>
                <a:ea typeface="+mn-ea"/>
                <a:cs typeface="Segoe UI Ligh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EC6550-86FD-FA43-9BBA-C102D365E4B6}"/>
              </a:ext>
            </a:extLst>
          </p:cNvPr>
          <p:cNvGrpSpPr/>
          <p:nvPr userDrawn="1"/>
        </p:nvGrpSpPr>
        <p:grpSpPr>
          <a:xfrm rot="21411116">
            <a:off x="7567942" y="3144193"/>
            <a:ext cx="1126709" cy="1144500"/>
            <a:chOff x="-304882" y="3583735"/>
            <a:chExt cx="1397665" cy="1419734"/>
          </a:xfrm>
        </p:grpSpPr>
        <p:sp>
          <p:nvSpPr>
            <p:cNvPr id="23" name="Parallelogram 3">
              <a:extLst>
                <a:ext uri="{FF2B5EF4-FFF2-40B4-BE49-F238E27FC236}">
                  <a16:creationId xmlns:a16="http://schemas.microsoft.com/office/drawing/2014/main" id="{BBC7CBDA-DA80-A145-AA2C-302A86003B03}"/>
                </a:ext>
              </a:extLst>
            </p:cNvPr>
            <p:cNvSpPr/>
            <p:nvPr userDrawn="1"/>
          </p:nvSpPr>
          <p:spPr>
            <a:xfrm>
              <a:off x="59764" y="4257344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Parallelogram 3">
              <a:extLst>
                <a:ext uri="{FF2B5EF4-FFF2-40B4-BE49-F238E27FC236}">
                  <a16:creationId xmlns:a16="http://schemas.microsoft.com/office/drawing/2014/main" id="{066DCD9C-F2BD-3D4D-AFA6-E21F50861417}"/>
                </a:ext>
              </a:extLst>
            </p:cNvPr>
            <p:cNvSpPr/>
            <p:nvPr userDrawn="1"/>
          </p:nvSpPr>
          <p:spPr>
            <a:xfrm>
              <a:off x="572977" y="3583735"/>
              <a:ext cx="519806" cy="476250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  <a:gd name="connsiteX0" fmla="*/ 0 w 589655"/>
                <a:gd name="connsiteY0" fmla="*/ 746125 h 746125"/>
                <a:gd name="connsiteX1" fmla="*/ 423863 w 589655"/>
                <a:gd name="connsiteY1" fmla="*/ 0 h 746125"/>
                <a:gd name="connsiteX2" fmla="*/ 589655 w 589655"/>
                <a:gd name="connsiteY2" fmla="*/ 146050 h 746125"/>
                <a:gd name="connsiteX3" fmla="*/ 241993 w 589655"/>
                <a:gd name="connsiteY3" fmla="*/ 746125 h 746125"/>
                <a:gd name="connsiteX4" fmla="*/ 0 w 589655"/>
                <a:gd name="connsiteY4" fmla="*/ 746125 h 746125"/>
                <a:gd name="connsiteX0" fmla="*/ 0 w 589655"/>
                <a:gd name="connsiteY0" fmla="*/ 600075 h 600075"/>
                <a:gd name="connsiteX1" fmla="*/ 334963 w 589655"/>
                <a:gd name="connsiteY1" fmla="*/ 317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89655"/>
                <a:gd name="connsiteY0" fmla="*/ 600075 h 600075"/>
                <a:gd name="connsiteX1" fmla="*/ 265113 w 589655"/>
                <a:gd name="connsiteY1" fmla="*/ 12382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26155"/>
                <a:gd name="connsiteY0" fmla="*/ 485775 h 485775"/>
                <a:gd name="connsiteX1" fmla="*/ 265113 w 526155"/>
                <a:gd name="connsiteY1" fmla="*/ 9525 h 485775"/>
                <a:gd name="connsiteX2" fmla="*/ 526155 w 526155"/>
                <a:gd name="connsiteY2" fmla="*/ 0 h 485775"/>
                <a:gd name="connsiteX3" fmla="*/ 241993 w 526155"/>
                <a:gd name="connsiteY3" fmla="*/ 485775 h 485775"/>
                <a:gd name="connsiteX4" fmla="*/ 0 w 526155"/>
                <a:gd name="connsiteY4" fmla="*/ 485775 h 485775"/>
                <a:gd name="connsiteX0" fmla="*/ 0 w 519805"/>
                <a:gd name="connsiteY0" fmla="*/ 476250 h 476250"/>
                <a:gd name="connsiteX1" fmla="*/ 265113 w 519805"/>
                <a:gd name="connsiteY1" fmla="*/ 0 h 476250"/>
                <a:gd name="connsiteX2" fmla="*/ 519805 w 519805"/>
                <a:gd name="connsiteY2" fmla="*/ 3175 h 476250"/>
                <a:gd name="connsiteX3" fmla="*/ 241993 w 519805"/>
                <a:gd name="connsiteY3" fmla="*/ 476250 h 476250"/>
                <a:gd name="connsiteX4" fmla="*/ 0 w 519805"/>
                <a:gd name="connsiteY4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805" h="476250">
                  <a:moveTo>
                    <a:pt x="0" y="476250"/>
                  </a:moveTo>
                  <a:lnTo>
                    <a:pt x="265113" y="0"/>
                  </a:lnTo>
                  <a:lnTo>
                    <a:pt x="519805" y="3175"/>
                  </a:lnTo>
                  <a:lnTo>
                    <a:pt x="241993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Parallelogram 3">
              <a:extLst>
                <a:ext uri="{FF2B5EF4-FFF2-40B4-BE49-F238E27FC236}">
                  <a16:creationId xmlns:a16="http://schemas.microsoft.com/office/drawing/2014/main" id="{05E14175-8351-AA4D-A6AD-22B96E46514D}"/>
                </a:ext>
              </a:extLst>
            </p:cNvPr>
            <p:cNvSpPr/>
            <p:nvPr userDrawn="1"/>
          </p:nvSpPr>
          <p:spPr>
            <a:xfrm>
              <a:off x="-304882" y="3963850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D8C10DC-BED7-4E4A-8BE1-DCD5CC8193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183" y="4731657"/>
            <a:ext cx="700645" cy="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46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Add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C022148E-A118-4C81-BD07-C2FDB656F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9C0475C-10A6-4832-A8CB-FD4A54DE306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2D07DB7-7A1F-4BA3-832B-AD0119F2AC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E95EA5C-DB1A-4340-9A9B-6FBA15131D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739FB1-E9E4-486C-9F12-3B357C6B62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FBD7D9D-79E9-4C49-A6A9-18BA276C10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A0BDD22-A2F2-46C7-9E9B-E470DCD3D72D}"/>
              </a:ext>
            </a:extLst>
          </p:cNvPr>
          <p:cNvSpPr txBox="1"/>
          <p:nvPr userDrawn="1"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3634AEE-798E-45DB-BA4A-87DC9C08E1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17DE9BB-E60E-4883-8AF9-ADD27D8F133E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74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ponsor Slide - Always Inclu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F862E-C4FF-4978-AE2E-C7E6445415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33" y="4187435"/>
            <a:ext cx="2089337" cy="5284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E54603-BD37-4C18-A272-2A21C19B21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6" y="1751034"/>
            <a:ext cx="1337210" cy="1119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57775-9877-4DDD-9332-F20EF517B0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635"/>
            <a:ext cx="3451123" cy="5313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65AB96-95BF-44CD-8A6D-49F538024D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28" y="726142"/>
            <a:ext cx="3188977" cy="1252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2D38D8-ED88-4C89-BC7A-C5D9E7F2C12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2" y="96136"/>
            <a:ext cx="1406781" cy="6485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F2A8B-40F2-45D9-812D-E7E3A7DF8D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2DB329-810F-4F59-B70D-E045D2C6C5FC}"/>
              </a:ext>
            </a:extLst>
          </p:cNvPr>
          <p:cNvSpPr txBox="1"/>
          <p:nvPr userDrawn="1"/>
        </p:nvSpPr>
        <p:spPr>
          <a:xfrm>
            <a:off x="794290" y="706927"/>
            <a:ext cx="755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Thank you to ALL of our sponsors! - Be sure to stop by all tables!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2B4632-0054-4743-800E-AD4E07026600}"/>
              </a:ext>
            </a:extLst>
          </p:cNvPr>
          <p:cNvSpPr txBox="1"/>
          <p:nvPr userDrawn="1"/>
        </p:nvSpPr>
        <p:spPr>
          <a:xfrm>
            <a:off x="2384140" y="1073584"/>
            <a:ext cx="11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Platinum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83FF6E-139D-4093-BF93-E25CDA2B9D4E}"/>
              </a:ext>
            </a:extLst>
          </p:cNvPr>
          <p:cNvSpPr txBox="1"/>
          <p:nvPr userDrawn="1"/>
        </p:nvSpPr>
        <p:spPr>
          <a:xfrm>
            <a:off x="3736705" y="1101455"/>
            <a:ext cx="74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FFD700"/>
                </a:solidFill>
                <a:latin typeface="Gotham" panose="02000504050000020004" pitchFamily="2" charset="0"/>
              </a:rPr>
              <a:t>Gold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7D2FA3-2116-4386-A581-63986415A76B}"/>
              </a:ext>
            </a:extLst>
          </p:cNvPr>
          <p:cNvSpPr txBox="1"/>
          <p:nvPr userDrawn="1"/>
        </p:nvSpPr>
        <p:spPr>
          <a:xfrm>
            <a:off x="264136" y="3789860"/>
            <a:ext cx="840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Silver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A4D34E-D493-4B03-A56E-BAFC141F2F93}"/>
              </a:ext>
            </a:extLst>
          </p:cNvPr>
          <p:cNvSpPr txBox="1"/>
          <p:nvPr userDrawn="1"/>
        </p:nvSpPr>
        <p:spPr>
          <a:xfrm>
            <a:off x="6442213" y="3802950"/>
            <a:ext cx="992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solidFill>
                  <a:srgbClr val="CC6633"/>
                </a:solidFill>
                <a:latin typeface="Gotham" panose="02000504050000020004" pitchFamily="2" charset="0"/>
              </a:rPr>
              <a:t>In-Kind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3C4B09-3514-4AEB-A9B6-1DA63C783D8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20" y="1475576"/>
            <a:ext cx="2403050" cy="5514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D25F50-9474-469C-8FBC-157D4FF3442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88" y="1806865"/>
            <a:ext cx="1787819" cy="727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878C51-33A1-4077-87EB-AD57AFD3648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03" y="1186813"/>
            <a:ext cx="2744447" cy="480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4B32C7-DC6C-4CA1-9986-56DA204F743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9" y="2194942"/>
            <a:ext cx="2221920" cy="5032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A2C5FE-E21C-4787-9915-7AB4AF02012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39" y="2866059"/>
            <a:ext cx="2714117" cy="5778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BB4EB8-06E0-454A-A760-54872ECB4D4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54" y="2895303"/>
            <a:ext cx="2256856" cy="541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9F001EE-F8CC-48AE-907E-AF1B657F6E0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3" y="3917651"/>
            <a:ext cx="1636066" cy="3813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22C27C4-45D0-4611-9928-5F8D0CB859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7" b="22925"/>
          <a:stretch/>
        </p:blipFill>
        <p:spPr>
          <a:xfrm>
            <a:off x="342650" y="4280144"/>
            <a:ext cx="1536163" cy="7912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8332A3-8778-4687-969B-8B6A6CB4115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3816388"/>
            <a:ext cx="2208300" cy="50018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3819B5-4CAB-42EB-89B6-12E5ABCECD1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27" y="4423703"/>
            <a:ext cx="1960403" cy="5055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357A96-8A08-4A99-A76A-816EF1857A9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1" y="1898752"/>
            <a:ext cx="3023549" cy="8171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F1041F5-9E4E-450E-A581-56E8693C890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2" y="4666401"/>
            <a:ext cx="2288291" cy="40233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5B006C-A891-446E-B5CC-7291B0F16EB0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6" y="186579"/>
            <a:ext cx="2881211" cy="41057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2388DFD-15F3-444B-86D6-A25C1CF46FCD}"/>
              </a:ext>
            </a:extLst>
          </p:cNvPr>
          <p:cNvSpPr txBox="1"/>
          <p:nvPr userDrawn="1"/>
        </p:nvSpPr>
        <p:spPr>
          <a:xfrm>
            <a:off x="1585751" y="4932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38AF9A9-E8CF-44E2-905F-6E63A4B85EB3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62" y="3877028"/>
            <a:ext cx="1209252" cy="6939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4B8908-E4F2-44DB-ABE1-A17625A2634E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7" y="4654240"/>
            <a:ext cx="1693634" cy="30697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82B2208-958A-46F7-860B-8AE33ECBE0CD}"/>
              </a:ext>
            </a:extLst>
          </p:cNvPr>
          <p:cNvSpPr/>
          <p:nvPr userDrawn="1"/>
        </p:nvSpPr>
        <p:spPr>
          <a:xfrm>
            <a:off x="3683183" y="1073584"/>
            <a:ext cx="5400200" cy="2610583"/>
          </a:xfrm>
          <a:custGeom>
            <a:avLst/>
            <a:gdLst>
              <a:gd name="connsiteX0" fmla="*/ 0 w 5400200"/>
              <a:gd name="connsiteY0" fmla="*/ 0 h 2610583"/>
              <a:gd name="connsiteX1" fmla="*/ 486018 w 5400200"/>
              <a:gd name="connsiteY1" fmla="*/ 0 h 2610583"/>
              <a:gd name="connsiteX2" fmla="*/ 864032 w 5400200"/>
              <a:gd name="connsiteY2" fmla="*/ 0 h 2610583"/>
              <a:gd name="connsiteX3" fmla="*/ 1512056 w 5400200"/>
              <a:gd name="connsiteY3" fmla="*/ 0 h 2610583"/>
              <a:gd name="connsiteX4" fmla="*/ 1998074 w 5400200"/>
              <a:gd name="connsiteY4" fmla="*/ 0 h 2610583"/>
              <a:gd name="connsiteX5" fmla="*/ 2484092 w 5400200"/>
              <a:gd name="connsiteY5" fmla="*/ 0 h 2610583"/>
              <a:gd name="connsiteX6" fmla="*/ 3132116 w 5400200"/>
              <a:gd name="connsiteY6" fmla="*/ 0 h 2610583"/>
              <a:gd name="connsiteX7" fmla="*/ 3564132 w 5400200"/>
              <a:gd name="connsiteY7" fmla="*/ 0 h 2610583"/>
              <a:gd name="connsiteX8" fmla="*/ 4212156 w 5400200"/>
              <a:gd name="connsiteY8" fmla="*/ 0 h 2610583"/>
              <a:gd name="connsiteX9" fmla="*/ 4860180 w 5400200"/>
              <a:gd name="connsiteY9" fmla="*/ 0 h 2610583"/>
              <a:gd name="connsiteX10" fmla="*/ 5400200 w 5400200"/>
              <a:gd name="connsiteY10" fmla="*/ 0 h 2610583"/>
              <a:gd name="connsiteX11" fmla="*/ 5400200 w 5400200"/>
              <a:gd name="connsiteY11" fmla="*/ 574328 h 2610583"/>
              <a:gd name="connsiteX12" fmla="*/ 5400200 w 5400200"/>
              <a:gd name="connsiteY12" fmla="*/ 1122551 h 2610583"/>
              <a:gd name="connsiteX13" fmla="*/ 5400200 w 5400200"/>
              <a:gd name="connsiteY13" fmla="*/ 1566350 h 2610583"/>
              <a:gd name="connsiteX14" fmla="*/ 5400200 w 5400200"/>
              <a:gd name="connsiteY14" fmla="*/ 2088466 h 2610583"/>
              <a:gd name="connsiteX15" fmla="*/ 5400200 w 5400200"/>
              <a:gd name="connsiteY15" fmla="*/ 2610583 h 2610583"/>
              <a:gd name="connsiteX16" fmla="*/ 4860180 w 5400200"/>
              <a:gd name="connsiteY16" fmla="*/ 2610583 h 2610583"/>
              <a:gd name="connsiteX17" fmla="*/ 4212156 w 5400200"/>
              <a:gd name="connsiteY17" fmla="*/ 2610583 h 2610583"/>
              <a:gd name="connsiteX18" fmla="*/ 3672136 w 5400200"/>
              <a:gd name="connsiteY18" fmla="*/ 2610583 h 2610583"/>
              <a:gd name="connsiteX19" fmla="*/ 3294122 w 5400200"/>
              <a:gd name="connsiteY19" fmla="*/ 2610583 h 2610583"/>
              <a:gd name="connsiteX20" fmla="*/ 2862106 w 5400200"/>
              <a:gd name="connsiteY20" fmla="*/ 2610583 h 2610583"/>
              <a:gd name="connsiteX21" fmla="*/ 2214082 w 5400200"/>
              <a:gd name="connsiteY21" fmla="*/ 2610583 h 2610583"/>
              <a:gd name="connsiteX22" fmla="*/ 1674062 w 5400200"/>
              <a:gd name="connsiteY22" fmla="*/ 2610583 h 2610583"/>
              <a:gd name="connsiteX23" fmla="*/ 1242046 w 5400200"/>
              <a:gd name="connsiteY23" fmla="*/ 2610583 h 2610583"/>
              <a:gd name="connsiteX24" fmla="*/ 702026 w 5400200"/>
              <a:gd name="connsiteY24" fmla="*/ 2610583 h 2610583"/>
              <a:gd name="connsiteX25" fmla="*/ 0 w 5400200"/>
              <a:gd name="connsiteY25" fmla="*/ 2610583 h 2610583"/>
              <a:gd name="connsiteX26" fmla="*/ 0 w 5400200"/>
              <a:gd name="connsiteY26" fmla="*/ 2166784 h 2610583"/>
              <a:gd name="connsiteX27" fmla="*/ 0 w 5400200"/>
              <a:gd name="connsiteY27" fmla="*/ 1618561 h 2610583"/>
              <a:gd name="connsiteX28" fmla="*/ 0 w 5400200"/>
              <a:gd name="connsiteY28" fmla="*/ 1148657 h 2610583"/>
              <a:gd name="connsiteX29" fmla="*/ 0 w 5400200"/>
              <a:gd name="connsiteY29" fmla="*/ 574328 h 2610583"/>
              <a:gd name="connsiteX30" fmla="*/ 0 w 5400200"/>
              <a:gd name="connsiteY30" fmla="*/ 0 h 261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00200" h="2610583" extrusionOk="0">
                <a:moveTo>
                  <a:pt x="0" y="0"/>
                </a:moveTo>
                <a:cubicBezTo>
                  <a:pt x="180484" y="-5824"/>
                  <a:pt x="283787" y="34419"/>
                  <a:pt x="486018" y="0"/>
                </a:cubicBezTo>
                <a:cubicBezTo>
                  <a:pt x="688249" y="-34419"/>
                  <a:pt x="676798" y="14381"/>
                  <a:pt x="864032" y="0"/>
                </a:cubicBezTo>
                <a:cubicBezTo>
                  <a:pt x="1051266" y="-14381"/>
                  <a:pt x="1327685" y="66369"/>
                  <a:pt x="1512056" y="0"/>
                </a:cubicBezTo>
                <a:cubicBezTo>
                  <a:pt x="1696427" y="-66369"/>
                  <a:pt x="1828252" y="16858"/>
                  <a:pt x="1998074" y="0"/>
                </a:cubicBezTo>
                <a:cubicBezTo>
                  <a:pt x="2167896" y="-16858"/>
                  <a:pt x="2244771" y="58043"/>
                  <a:pt x="2484092" y="0"/>
                </a:cubicBezTo>
                <a:cubicBezTo>
                  <a:pt x="2723413" y="-58043"/>
                  <a:pt x="2876546" y="16048"/>
                  <a:pt x="3132116" y="0"/>
                </a:cubicBezTo>
                <a:cubicBezTo>
                  <a:pt x="3387686" y="-16048"/>
                  <a:pt x="3364165" y="9973"/>
                  <a:pt x="3564132" y="0"/>
                </a:cubicBezTo>
                <a:cubicBezTo>
                  <a:pt x="3764099" y="-9973"/>
                  <a:pt x="3986565" y="29811"/>
                  <a:pt x="4212156" y="0"/>
                </a:cubicBezTo>
                <a:cubicBezTo>
                  <a:pt x="4437747" y="-29811"/>
                  <a:pt x="4715832" y="42602"/>
                  <a:pt x="4860180" y="0"/>
                </a:cubicBezTo>
                <a:cubicBezTo>
                  <a:pt x="5004528" y="-42602"/>
                  <a:pt x="5226186" y="37976"/>
                  <a:pt x="5400200" y="0"/>
                </a:cubicBezTo>
                <a:cubicBezTo>
                  <a:pt x="5458907" y="187812"/>
                  <a:pt x="5358783" y="335106"/>
                  <a:pt x="5400200" y="574328"/>
                </a:cubicBezTo>
                <a:cubicBezTo>
                  <a:pt x="5441617" y="813550"/>
                  <a:pt x="5365080" y="970745"/>
                  <a:pt x="5400200" y="1122551"/>
                </a:cubicBezTo>
                <a:cubicBezTo>
                  <a:pt x="5435320" y="1274357"/>
                  <a:pt x="5351175" y="1452510"/>
                  <a:pt x="5400200" y="1566350"/>
                </a:cubicBezTo>
                <a:cubicBezTo>
                  <a:pt x="5449225" y="1680190"/>
                  <a:pt x="5338687" y="1961920"/>
                  <a:pt x="5400200" y="2088466"/>
                </a:cubicBezTo>
                <a:cubicBezTo>
                  <a:pt x="5461713" y="2215012"/>
                  <a:pt x="5342733" y="2423439"/>
                  <a:pt x="5400200" y="2610583"/>
                </a:cubicBezTo>
                <a:cubicBezTo>
                  <a:pt x="5139894" y="2674528"/>
                  <a:pt x="5068113" y="2568834"/>
                  <a:pt x="4860180" y="2610583"/>
                </a:cubicBezTo>
                <a:cubicBezTo>
                  <a:pt x="4652247" y="2652332"/>
                  <a:pt x="4494064" y="2605815"/>
                  <a:pt x="4212156" y="2610583"/>
                </a:cubicBezTo>
                <a:cubicBezTo>
                  <a:pt x="3930248" y="2615351"/>
                  <a:pt x="3815657" y="2556243"/>
                  <a:pt x="3672136" y="2610583"/>
                </a:cubicBezTo>
                <a:cubicBezTo>
                  <a:pt x="3528615" y="2664923"/>
                  <a:pt x="3406079" y="2568635"/>
                  <a:pt x="3294122" y="2610583"/>
                </a:cubicBezTo>
                <a:cubicBezTo>
                  <a:pt x="3182165" y="2652531"/>
                  <a:pt x="3029589" y="2584434"/>
                  <a:pt x="2862106" y="2610583"/>
                </a:cubicBezTo>
                <a:cubicBezTo>
                  <a:pt x="2694623" y="2636732"/>
                  <a:pt x="2463322" y="2561743"/>
                  <a:pt x="2214082" y="2610583"/>
                </a:cubicBezTo>
                <a:cubicBezTo>
                  <a:pt x="1964842" y="2659423"/>
                  <a:pt x="1923378" y="2573269"/>
                  <a:pt x="1674062" y="2610583"/>
                </a:cubicBezTo>
                <a:cubicBezTo>
                  <a:pt x="1424746" y="2647897"/>
                  <a:pt x="1451155" y="2570849"/>
                  <a:pt x="1242046" y="2610583"/>
                </a:cubicBezTo>
                <a:cubicBezTo>
                  <a:pt x="1032937" y="2650317"/>
                  <a:pt x="846948" y="2580154"/>
                  <a:pt x="702026" y="2610583"/>
                </a:cubicBezTo>
                <a:cubicBezTo>
                  <a:pt x="557104" y="2641012"/>
                  <a:pt x="290758" y="2592128"/>
                  <a:pt x="0" y="2610583"/>
                </a:cubicBezTo>
                <a:cubicBezTo>
                  <a:pt x="-1494" y="2407829"/>
                  <a:pt x="14145" y="2269271"/>
                  <a:pt x="0" y="2166784"/>
                </a:cubicBezTo>
                <a:cubicBezTo>
                  <a:pt x="-14145" y="2064297"/>
                  <a:pt x="34682" y="1848362"/>
                  <a:pt x="0" y="1618561"/>
                </a:cubicBezTo>
                <a:cubicBezTo>
                  <a:pt x="-34682" y="1388760"/>
                  <a:pt x="53277" y="1252817"/>
                  <a:pt x="0" y="1148657"/>
                </a:cubicBezTo>
                <a:cubicBezTo>
                  <a:pt x="-53277" y="1044497"/>
                  <a:pt x="14399" y="835464"/>
                  <a:pt x="0" y="574328"/>
                </a:cubicBezTo>
                <a:cubicBezTo>
                  <a:pt x="-14399" y="313192"/>
                  <a:pt x="25603" y="225427"/>
                  <a:pt x="0" y="0"/>
                </a:cubicBezTo>
                <a:close/>
              </a:path>
            </a:pathLst>
          </a:custGeom>
          <a:noFill/>
          <a:ln>
            <a:solidFill>
              <a:srgbClr val="FFD7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1D68F3-7CD2-4387-81DE-94AB14045170}"/>
              </a:ext>
            </a:extLst>
          </p:cNvPr>
          <p:cNvSpPr/>
          <p:nvPr userDrawn="1"/>
        </p:nvSpPr>
        <p:spPr>
          <a:xfrm>
            <a:off x="308028" y="3792906"/>
            <a:ext cx="6075963" cy="1275831"/>
          </a:xfrm>
          <a:custGeom>
            <a:avLst/>
            <a:gdLst>
              <a:gd name="connsiteX0" fmla="*/ 0 w 6075963"/>
              <a:gd name="connsiteY0" fmla="*/ 0 h 1275831"/>
              <a:gd name="connsiteX1" fmla="*/ 491601 w 6075963"/>
              <a:gd name="connsiteY1" fmla="*/ 0 h 1275831"/>
              <a:gd name="connsiteX2" fmla="*/ 861682 w 6075963"/>
              <a:gd name="connsiteY2" fmla="*/ 0 h 1275831"/>
              <a:gd name="connsiteX3" fmla="*/ 1535562 w 6075963"/>
              <a:gd name="connsiteY3" fmla="*/ 0 h 1275831"/>
              <a:gd name="connsiteX4" fmla="*/ 2027162 w 6075963"/>
              <a:gd name="connsiteY4" fmla="*/ 0 h 1275831"/>
              <a:gd name="connsiteX5" fmla="*/ 2518763 w 6075963"/>
              <a:gd name="connsiteY5" fmla="*/ 0 h 1275831"/>
              <a:gd name="connsiteX6" fmla="*/ 3192642 w 6075963"/>
              <a:gd name="connsiteY6" fmla="*/ 0 h 1275831"/>
              <a:gd name="connsiteX7" fmla="*/ 3623483 w 6075963"/>
              <a:gd name="connsiteY7" fmla="*/ 0 h 1275831"/>
              <a:gd name="connsiteX8" fmla="*/ 4297363 w 6075963"/>
              <a:gd name="connsiteY8" fmla="*/ 0 h 1275831"/>
              <a:gd name="connsiteX9" fmla="*/ 4971242 w 6075963"/>
              <a:gd name="connsiteY9" fmla="*/ 0 h 1275831"/>
              <a:gd name="connsiteX10" fmla="*/ 5523603 w 6075963"/>
              <a:gd name="connsiteY10" fmla="*/ 0 h 1275831"/>
              <a:gd name="connsiteX11" fmla="*/ 6075963 w 6075963"/>
              <a:gd name="connsiteY11" fmla="*/ 0 h 1275831"/>
              <a:gd name="connsiteX12" fmla="*/ 6075963 w 6075963"/>
              <a:gd name="connsiteY12" fmla="*/ 412519 h 1275831"/>
              <a:gd name="connsiteX13" fmla="*/ 6075963 w 6075963"/>
              <a:gd name="connsiteY13" fmla="*/ 799521 h 1275831"/>
              <a:gd name="connsiteX14" fmla="*/ 6075963 w 6075963"/>
              <a:gd name="connsiteY14" fmla="*/ 1275831 h 1275831"/>
              <a:gd name="connsiteX15" fmla="*/ 5523603 w 6075963"/>
              <a:gd name="connsiteY15" fmla="*/ 1275831 h 1275831"/>
              <a:gd name="connsiteX16" fmla="*/ 4971242 w 6075963"/>
              <a:gd name="connsiteY16" fmla="*/ 1275831 h 1275831"/>
              <a:gd name="connsiteX17" fmla="*/ 4297363 w 6075963"/>
              <a:gd name="connsiteY17" fmla="*/ 1275831 h 1275831"/>
              <a:gd name="connsiteX18" fmla="*/ 3745003 w 6075963"/>
              <a:gd name="connsiteY18" fmla="*/ 1275831 h 1275831"/>
              <a:gd name="connsiteX19" fmla="*/ 3374921 w 6075963"/>
              <a:gd name="connsiteY19" fmla="*/ 1275831 h 1275831"/>
              <a:gd name="connsiteX20" fmla="*/ 2944080 w 6075963"/>
              <a:gd name="connsiteY20" fmla="*/ 1275831 h 1275831"/>
              <a:gd name="connsiteX21" fmla="*/ 2270201 w 6075963"/>
              <a:gd name="connsiteY21" fmla="*/ 1275831 h 1275831"/>
              <a:gd name="connsiteX22" fmla="*/ 1717840 w 6075963"/>
              <a:gd name="connsiteY22" fmla="*/ 1275831 h 1275831"/>
              <a:gd name="connsiteX23" fmla="*/ 1286999 w 6075963"/>
              <a:gd name="connsiteY23" fmla="*/ 1275831 h 1275831"/>
              <a:gd name="connsiteX24" fmla="*/ 734639 w 6075963"/>
              <a:gd name="connsiteY24" fmla="*/ 1275831 h 1275831"/>
              <a:gd name="connsiteX25" fmla="*/ 0 w 6075963"/>
              <a:gd name="connsiteY25" fmla="*/ 1275831 h 1275831"/>
              <a:gd name="connsiteX26" fmla="*/ 0 w 6075963"/>
              <a:gd name="connsiteY26" fmla="*/ 888829 h 1275831"/>
              <a:gd name="connsiteX27" fmla="*/ 0 w 6075963"/>
              <a:gd name="connsiteY27" fmla="*/ 450794 h 1275831"/>
              <a:gd name="connsiteX28" fmla="*/ 0 w 6075963"/>
              <a:gd name="connsiteY28" fmla="*/ 0 h 12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75963" h="1275831" extrusionOk="0">
                <a:moveTo>
                  <a:pt x="0" y="0"/>
                </a:moveTo>
                <a:cubicBezTo>
                  <a:pt x="155167" y="-4269"/>
                  <a:pt x="279508" y="16738"/>
                  <a:pt x="491601" y="0"/>
                </a:cubicBezTo>
                <a:cubicBezTo>
                  <a:pt x="703694" y="-16738"/>
                  <a:pt x="680785" y="26201"/>
                  <a:pt x="861682" y="0"/>
                </a:cubicBezTo>
                <a:cubicBezTo>
                  <a:pt x="1042579" y="-26201"/>
                  <a:pt x="1322807" y="60802"/>
                  <a:pt x="1535562" y="0"/>
                </a:cubicBezTo>
                <a:cubicBezTo>
                  <a:pt x="1748317" y="-60802"/>
                  <a:pt x="1884309" y="12261"/>
                  <a:pt x="2027162" y="0"/>
                </a:cubicBezTo>
                <a:cubicBezTo>
                  <a:pt x="2170015" y="-12261"/>
                  <a:pt x="2342480" y="54994"/>
                  <a:pt x="2518763" y="0"/>
                </a:cubicBezTo>
                <a:cubicBezTo>
                  <a:pt x="2695046" y="-54994"/>
                  <a:pt x="3046663" y="63084"/>
                  <a:pt x="3192642" y="0"/>
                </a:cubicBezTo>
                <a:cubicBezTo>
                  <a:pt x="3338621" y="-63084"/>
                  <a:pt x="3481100" y="39761"/>
                  <a:pt x="3623483" y="0"/>
                </a:cubicBezTo>
                <a:cubicBezTo>
                  <a:pt x="3765866" y="-39761"/>
                  <a:pt x="3982692" y="80055"/>
                  <a:pt x="4297363" y="0"/>
                </a:cubicBezTo>
                <a:cubicBezTo>
                  <a:pt x="4612034" y="-80055"/>
                  <a:pt x="4694145" y="26761"/>
                  <a:pt x="4971242" y="0"/>
                </a:cubicBezTo>
                <a:cubicBezTo>
                  <a:pt x="5248339" y="-26761"/>
                  <a:pt x="5396851" y="52574"/>
                  <a:pt x="5523603" y="0"/>
                </a:cubicBezTo>
                <a:cubicBezTo>
                  <a:pt x="5650355" y="-52574"/>
                  <a:pt x="5843795" y="13413"/>
                  <a:pt x="6075963" y="0"/>
                </a:cubicBezTo>
                <a:cubicBezTo>
                  <a:pt x="6077471" y="116821"/>
                  <a:pt x="6031945" y="329581"/>
                  <a:pt x="6075963" y="412519"/>
                </a:cubicBezTo>
                <a:cubicBezTo>
                  <a:pt x="6119981" y="495457"/>
                  <a:pt x="6068453" y="608454"/>
                  <a:pt x="6075963" y="799521"/>
                </a:cubicBezTo>
                <a:cubicBezTo>
                  <a:pt x="6083473" y="990588"/>
                  <a:pt x="6038506" y="1171196"/>
                  <a:pt x="6075963" y="1275831"/>
                </a:cubicBezTo>
                <a:cubicBezTo>
                  <a:pt x="5831452" y="1277540"/>
                  <a:pt x="5780920" y="1272522"/>
                  <a:pt x="5523603" y="1275831"/>
                </a:cubicBezTo>
                <a:cubicBezTo>
                  <a:pt x="5266286" y="1279140"/>
                  <a:pt x="5175792" y="1227761"/>
                  <a:pt x="4971242" y="1275831"/>
                </a:cubicBezTo>
                <a:cubicBezTo>
                  <a:pt x="4766692" y="1323901"/>
                  <a:pt x="4476700" y="1265097"/>
                  <a:pt x="4297363" y="1275831"/>
                </a:cubicBezTo>
                <a:cubicBezTo>
                  <a:pt x="4118026" y="1286565"/>
                  <a:pt x="3896125" y="1244565"/>
                  <a:pt x="3745003" y="1275831"/>
                </a:cubicBezTo>
                <a:cubicBezTo>
                  <a:pt x="3593881" y="1307097"/>
                  <a:pt x="3482832" y="1241216"/>
                  <a:pt x="3374921" y="1275831"/>
                </a:cubicBezTo>
                <a:cubicBezTo>
                  <a:pt x="3267010" y="1310446"/>
                  <a:pt x="3118085" y="1237384"/>
                  <a:pt x="2944080" y="1275831"/>
                </a:cubicBezTo>
                <a:cubicBezTo>
                  <a:pt x="2770075" y="1314278"/>
                  <a:pt x="2436792" y="1247925"/>
                  <a:pt x="2270201" y="1275831"/>
                </a:cubicBezTo>
                <a:cubicBezTo>
                  <a:pt x="2103610" y="1303737"/>
                  <a:pt x="1888064" y="1233447"/>
                  <a:pt x="1717840" y="1275831"/>
                </a:cubicBezTo>
                <a:cubicBezTo>
                  <a:pt x="1547616" y="1318215"/>
                  <a:pt x="1441186" y="1225474"/>
                  <a:pt x="1286999" y="1275831"/>
                </a:cubicBezTo>
                <a:cubicBezTo>
                  <a:pt x="1132812" y="1326188"/>
                  <a:pt x="862415" y="1215306"/>
                  <a:pt x="734639" y="1275831"/>
                </a:cubicBezTo>
                <a:cubicBezTo>
                  <a:pt x="606863" y="1336356"/>
                  <a:pt x="165822" y="1269247"/>
                  <a:pt x="0" y="1275831"/>
                </a:cubicBezTo>
                <a:cubicBezTo>
                  <a:pt x="-22216" y="1091558"/>
                  <a:pt x="7349" y="1073501"/>
                  <a:pt x="0" y="888829"/>
                </a:cubicBezTo>
                <a:cubicBezTo>
                  <a:pt x="-7349" y="704157"/>
                  <a:pt x="30986" y="647613"/>
                  <a:pt x="0" y="450794"/>
                </a:cubicBezTo>
                <a:cubicBezTo>
                  <a:pt x="-30986" y="253975"/>
                  <a:pt x="8150" y="137004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0C0C0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7A536F-4596-4DC9-83E8-7AB189E135AD}"/>
              </a:ext>
            </a:extLst>
          </p:cNvPr>
          <p:cNvSpPr/>
          <p:nvPr userDrawn="1"/>
        </p:nvSpPr>
        <p:spPr>
          <a:xfrm>
            <a:off x="60617" y="1053176"/>
            <a:ext cx="3569569" cy="2649485"/>
          </a:xfrm>
          <a:custGeom>
            <a:avLst/>
            <a:gdLst>
              <a:gd name="connsiteX0" fmla="*/ 0 w 3569569"/>
              <a:gd name="connsiteY0" fmla="*/ 0 h 2649485"/>
              <a:gd name="connsiteX1" fmla="*/ 559232 w 3569569"/>
              <a:gd name="connsiteY1" fmla="*/ 0 h 2649485"/>
              <a:gd name="connsiteX2" fmla="*/ 1047074 w 3569569"/>
              <a:gd name="connsiteY2" fmla="*/ 0 h 2649485"/>
              <a:gd name="connsiteX3" fmla="*/ 1713393 w 3569569"/>
              <a:gd name="connsiteY3" fmla="*/ 0 h 2649485"/>
              <a:gd name="connsiteX4" fmla="*/ 2272626 w 3569569"/>
              <a:gd name="connsiteY4" fmla="*/ 0 h 2649485"/>
              <a:gd name="connsiteX5" fmla="*/ 2831858 w 3569569"/>
              <a:gd name="connsiteY5" fmla="*/ 0 h 2649485"/>
              <a:gd name="connsiteX6" fmla="*/ 3569569 w 3569569"/>
              <a:gd name="connsiteY6" fmla="*/ 0 h 2649485"/>
              <a:gd name="connsiteX7" fmla="*/ 3569569 w 3569569"/>
              <a:gd name="connsiteY7" fmla="*/ 476907 h 2649485"/>
              <a:gd name="connsiteX8" fmla="*/ 3569569 w 3569569"/>
              <a:gd name="connsiteY8" fmla="*/ 1006804 h 2649485"/>
              <a:gd name="connsiteX9" fmla="*/ 3569569 w 3569569"/>
              <a:gd name="connsiteY9" fmla="*/ 1483712 h 2649485"/>
              <a:gd name="connsiteX10" fmla="*/ 3569569 w 3569569"/>
              <a:gd name="connsiteY10" fmla="*/ 1960619 h 2649485"/>
              <a:gd name="connsiteX11" fmla="*/ 3569569 w 3569569"/>
              <a:gd name="connsiteY11" fmla="*/ 2649485 h 2649485"/>
              <a:gd name="connsiteX12" fmla="*/ 2938945 w 3569569"/>
              <a:gd name="connsiteY12" fmla="*/ 2649485 h 2649485"/>
              <a:gd name="connsiteX13" fmla="*/ 2272626 w 3569569"/>
              <a:gd name="connsiteY13" fmla="*/ 2649485 h 2649485"/>
              <a:gd name="connsiteX14" fmla="*/ 1606306 w 3569569"/>
              <a:gd name="connsiteY14" fmla="*/ 2649485 h 2649485"/>
              <a:gd name="connsiteX15" fmla="*/ 1082769 w 3569569"/>
              <a:gd name="connsiteY15" fmla="*/ 2649485 h 2649485"/>
              <a:gd name="connsiteX16" fmla="*/ 0 w 3569569"/>
              <a:gd name="connsiteY16" fmla="*/ 2649485 h 2649485"/>
              <a:gd name="connsiteX17" fmla="*/ 0 w 3569569"/>
              <a:gd name="connsiteY17" fmla="*/ 2066598 h 2649485"/>
              <a:gd name="connsiteX18" fmla="*/ 0 w 3569569"/>
              <a:gd name="connsiteY18" fmla="*/ 1616186 h 2649485"/>
              <a:gd name="connsiteX19" fmla="*/ 0 w 3569569"/>
              <a:gd name="connsiteY19" fmla="*/ 1139279 h 2649485"/>
              <a:gd name="connsiteX20" fmla="*/ 0 w 3569569"/>
              <a:gd name="connsiteY20" fmla="*/ 662371 h 2649485"/>
              <a:gd name="connsiteX21" fmla="*/ 0 w 3569569"/>
              <a:gd name="connsiteY21" fmla="*/ 0 h 264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69569" h="2649485" extrusionOk="0">
                <a:moveTo>
                  <a:pt x="0" y="0"/>
                </a:moveTo>
                <a:cubicBezTo>
                  <a:pt x="150539" y="-53391"/>
                  <a:pt x="310420" y="7945"/>
                  <a:pt x="559232" y="0"/>
                </a:cubicBezTo>
                <a:cubicBezTo>
                  <a:pt x="808044" y="-7945"/>
                  <a:pt x="913464" y="29282"/>
                  <a:pt x="1047074" y="0"/>
                </a:cubicBezTo>
                <a:cubicBezTo>
                  <a:pt x="1180684" y="-29282"/>
                  <a:pt x="1486602" y="11810"/>
                  <a:pt x="1713393" y="0"/>
                </a:cubicBezTo>
                <a:cubicBezTo>
                  <a:pt x="1940184" y="-11810"/>
                  <a:pt x="2060419" y="19647"/>
                  <a:pt x="2272626" y="0"/>
                </a:cubicBezTo>
                <a:cubicBezTo>
                  <a:pt x="2484833" y="-19647"/>
                  <a:pt x="2710120" y="61284"/>
                  <a:pt x="2831858" y="0"/>
                </a:cubicBezTo>
                <a:cubicBezTo>
                  <a:pt x="2953596" y="-61284"/>
                  <a:pt x="3400188" y="22859"/>
                  <a:pt x="3569569" y="0"/>
                </a:cubicBezTo>
                <a:cubicBezTo>
                  <a:pt x="3605410" y="224821"/>
                  <a:pt x="3566759" y="316983"/>
                  <a:pt x="3569569" y="476907"/>
                </a:cubicBezTo>
                <a:cubicBezTo>
                  <a:pt x="3572379" y="636831"/>
                  <a:pt x="3525120" y="805574"/>
                  <a:pt x="3569569" y="1006804"/>
                </a:cubicBezTo>
                <a:cubicBezTo>
                  <a:pt x="3614018" y="1208034"/>
                  <a:pt x="3529717" y="1332367"/>
                  <a:pt x="3569569" y="1483712"/>
                </a:cubicBezTo>
                <a:cubicBezTo>
                  <a:pt x="3609421" y="1635057"/>
                  <a:pt x="3517648" y="1863333"/>
                  <a:pt x="3569569" y="1960619"/>
                </a:cubicBezTo>
                <a:cubicBezTo>
                  <a:pt x="3621490" y="2057905"/>
                  <a:pt x="3529458" y="2453556"/>
                  <a:pt x="3569569" y="2649485"/>
                </a:cubicBezTo>
                <a:cubicBezTo>
                  <a:pt x="3313732" y="2669139"/>
                  <a:pt x="3194337" y="2591792"/>
                  <a:pt x="2938945" y="2649485"/>
                </a:cubicBezTo>
                <a:cubicBezTo>
                  <a:pt x="2683553" y="2707178"/>
                  <a:pt x="2433003" y="2605992"/>
                  <a:pt x="2272626" y="2649485"/>
                </a:cubicBezTo>
                <a:cubicBezTo>
                  <a:pt x="2112249" y="2692978"/>
                  <a:pt x="1883409" y="2643722"/>
                  <a:pt x="1606306" y="2649485"/>
                </a:cubicBezTo>
                <a:cubicBezTo>
                  <a:pt x="1329203" y="2655248"/>
                  <a:pt x="1279694" y="2640650"/>
                  <a:pt x="1082769" y="2649485"/>
                </a:cubicBezTo>
                <a:cubicBezTo>
                  <a:pt x="885844" y="2658320"/>
                  <a:pt x="246763" y="2574640"/>
                  <a:pt x="0" y="2649485"/>
                </a:cubicBezTo>
                <a:cubicBezTo>
                  <a:pt x="-67660" y="2495846"/>
                  <a:pt x="4070" y="2195699"/>
                  <a:pt x="0" y="2066598"/>
                </a:cubicBezTo>
                <a:cubicBezTo>
                  <a:pt x="-4070" y="1937497"/>
                  <a:pt x="45198" y="1806970"/>
                  <a:pt x="0" y="1616186"/>
                </a:cubicBezTo>
                <a:cubicBezTo>
                  <a:pt x="-45198" y="1425402"/>
                  <a:pt x="30515" y="1275856"/>
                  <a:pt x="0" y="1139279"/>
                </a:cubicBezTo>
                <a:cubicBezTo>
                  <a:pt x="-30515" y="1002702"/>
                  <a:pt x="37639" y="771413"/>
                  <a:pt x="0" y="662371"/>
                </a:cubicBezTo>
                <a:cubicBezTo>
                  <a:pt x="-37639" y="553329"/>
                  <a:pt x="66239" y="214248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E5E4E2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2A3693-7B0F-4200-BC62-7C3C7D13D5E5}"/>
              </a:ext>
            </a:extLst>
          </p:cNvPr>
          <p:cNvSpPr/>
          <p:nvPr userDrawn="1"/>
        </p:nvSpPr>
        <p:spPr>
          <a:xfrm>
            <a:off x="6458370" y="3796297"/>
            <a:ext cx="2586280" cy="1237925"/>
          </a:xfrm>
          <a:custGeom>
            <a:avLst/>
            <a:gdLst>
              <a:gd name="connsiteX0" fmla="*/ 0 w 2586280"/>
              <a:gd name="connsiteY0" fmla="*/ 0 h 1237925"/>
              <a:gd name="connsiteX1" fmla="*/ 491393 w 2586280"/>
              <a:gd name="connsiteY1" fmla="*/ 0 h 1237925"/>
              <a:gd name="connsiteX2" fmla="*/ 931061 w 2586280"/>
              <a:gd name="connsiteY2" fmla="*/ 0 h 1237925"/>
              <a:gd name="connsiteX3" fmla="*/ 1500042 w 2586280"/>
              <a:gd name="connsiteY3" fmla="*/ 0 h 1237925"/>
              <a:gd name="connsiteX4" fmla="*/ 1991436 w 2586280"/>
              <a:gd name="connsiteY4" fmla="*/ 0 h 1237925"/>
              <a:gd name="connsiteX5" fmla="*/ 2586280 w 2586280"/>
              <a:gd name="connsiteY5" fmla="*/ 0 h 1237925"/>
              <a:gd name="connsiteX6" fmla="*/ 2586280 w 2586280"/>
              <a:gd name="connsiteY6" fmla="*/ 437400 h 1237925"/>
              <a:gd name="connsiteX7" fmla="*/ 2586280 w 2586280"/>
              <a:gd name="connsiteY7" fmla="*/ 850042 h 1237925"/>
              <a:gd name="connsiteX8" fmla="*/ 2586280 w 2586280"/>
              <a:gd name="connsiteY8" fmla="*/ 1237925 h 1237925"/>
              <a:gd name="connsiteX9" fmla="*/ 2120750 w 2586280"/>
              <a:gd name="connsiteY9" fmla="*/ 1237925 h 1237925"/>
              <a:gd name="connsiteX10" fmla="*/ 1603494 w 2586280"/>
              <a:gd name="connsiteY10" fmla="*/ 1237925 h 1237925"/>
              <a:gd name="connsiteX11" fmla="*/ 1086238 w 2586280"/>
              <a:gd name="connsiteY11" fmla="*/ 1237925 h 1237925"/>
              <a:gd name="connsiteX12" fmla="*/ 594844 w 2586280"/>
              <a:gd name="connsiteY12" fmla="*/ 1237925 h 1237925"/>
              <a:gd name="connsiteX13" fmla="*/ 0 w 2586280"/>
              <a:gd name="connsiteY13" fmla="*/ 1237925 h 1237925"/>
              <a:gd name="connsiteX14" fmla="*/ 0 w 2586280"/>
              <a:gd name="connsiteY14" fmla="*/ 800525 h 1237925"/>
              <a:gd name="connsiteX15" fmla="*/ 0 w 2586280"/>
              <a:gd name="connsiteY15" fmla="*/ 363125 h 1237925"/>
              <a:gd name="connsiteX16" fmla="*/ 0 w 2586280"/>
              <a:gd name="connsiteY16" fmla="*/ 0 h 123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6280" h="1237925" extrusionOk="0">
                <a:moveTo>
                  <a:pt x="0" y="0"/>
                </a:moveTo>
                <a:cubicBezTo>
                  <a:pt x="240773" y="-27186"/>
                  <a:pt x="374443" y="24729"/>
                  <a:pt x="491393" y="0"/>
                </a:cubicBezTo>
                <a:cubicBezTo>
                  <a:pt x="608343" y="-24729"/>
                  <a:pt x="723496" y="35436"/>
                  <a:pt x="931061" y="0"/>
                </a:cubicBezTo>
                <a:cubicBezTo>
                  <a:pt x="1138626" y="-35436"/>
                  <a:pt x="1306196" y="55627"/>
                  <a:pt x="1500042" y="0"/>
                </a:cubicBezTo>
                <a:cubicBezTo>
                  <a:pt x="1693888" y="-55627"/>
                  <a:pt x="1860570" y="16735"/>
                  <a:pt x="1991436" y="0"/>
                </a:cubicBezTo>
                <a:cubicBezTo>
                  <a:pt x="2122302" y="-16735"/>
                  <a:pt x="2372991" y="44210"/>
                  <a:pt x="2586280" y="0"/>
                </a:cubicBezTo>
                <a:cubicBezTo>
                  <a:pt x="2601777" y="90517"/>
                  <a:pt x="2575583" y="268454"/>
                  <a:pt x="2586280" y="437400"/>
                </a:cubicBezTo>
                <a:cubicBezTo>
                  <a:pt x="2596977" y="606346"/>
                  <a:pt x="2566081" y="751104"/>
                  <a:pt x="2586280" y="850042"/>
                </a:cubicBezTo>
                <a:cubicBezTo>
                  <a:pt x="2606479" y="948980"/>
                  <a:pt x="2569202" y="1139442"/>
                  <a:pt x="2586280" y="1237925"/>
                </a:cubicBezTo>
                <a:cubicBezTo>
                  <a:pt x="2373815" y="1281084"/>
                  <a:pt x="2233414" y="1219124"/>
                  <a:pt x="2120750" y="1237925"/>
                </a:cubicBezTo>
                <a:cubicBezTo>
                  <a:pt x="2008086" y="1256726"/>
                  <a:pt x="1831721" y="1217522"/>
                  <a:pt x="1603494" y="1237925"/>
                </a:cubicBezTo>
                <a:cubicBezTo>
                  <a:pt x="1375267" y="1258328"/>
                  <a:pt x="1269682" y="1177113"/>
                  <a:pt x="1086238" y="1237925"/>
                </a:cubicBezTo>
                <a:cubicBezTo>
                  <a:pt x="902794" y="1298737"/>
                  <a:pt x="697539" y="1186640"/>
                  <a:pt x="594844" y="1237925"/>
                </a:cubicBezTo>
                <a:cubicBezTo>
                  <a:pt x="492149" y="1289210"/>
                  <a:pt x="296351" y="1197229"/>
                  <a:pt x="0" y="1237925"/>
                </a:cubicBezTo>
                <a:cubicBezTo>
                  <a:pt x="-50815" y="1062301"/>
                  <a:pt x="5109" y="922571"/>
                  <a:pt x="0" y="800525"/>
                </a:cubicBezTo>
                <a:cubicBezTo>
                  <a:pt x="-5109" y="678479"/>
                  <a:pt x="29704" y="517377"/>
                  <a:pt x="0" y="363125"/>
                </a:cubicBezTo>
                <a:cubicBezTo>
                  <a:pt x="-29704" y="208873"/>
                  <a:pt x="21880" y="74257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C66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9185B-D5E7-439E-8F64-B4B39223F0BE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" y="2697934"/>
            <a:ext cx="3110708" cy="519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3E46D9-E606-49F4-96C5-917B8CA08AEE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0" y="4108305"/>
            <a:ext cx="903761" cy="5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74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5A8F8C94-D36D-4B28-894C-A283A2C16D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10" y="184151"/>
            <a:ext cx="6030581" cy="278021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B17FA5C-E533-4343-88FA-2A12C937E8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4C8D901-2491-4B7F-BE04-A85F995557BF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A0C982-A950-4468-94DF-C6BDC5E6E7D2}"/>
              </a:ext>
            </a:extLst>
          </p:cNvPr>
          <p:cNvSpPr txBox="1"/>
          <p:nvPr userDrawn="1"/>
        </p:nvSpPr>
        <p:spPr>
          <a:xfrm>
            <a:off x="942974" y="3162186"/>
            <a:ext cx="74227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dirty="0"/>
              <a:t>Monthly Meetings</a:t>
            </a:r>
            <a:br>
              <a:rPr lang="en-GB" sz="3300" dirty="0"/>
            </a:br>
            <a:r>
              <a:rPr lang="en-GB" sz="3300" dirty="0"/>
              <a:t>3rd Wednesday of each month </a:t>
            </a:r>
            <a:br>
              <a:rPr lang="en-GB" sz="3300" dirty="0"/>
            </a:br>
            <a:r>
              <a:rPr lang="en-GB" sz="3300" dirty="0"/>
              <a:t>jssug.org</a:t>
            </a:r>
            <a:endParaRPr lang="en-US" sz="3300" b="0" i="0" dirty="0" err="1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595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34D072-84BE-C8C6-C45A-3FED6383D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D1D72-F55C-4CFB-8218-9216A5F40769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80EDE-26D3-1758-DB6F-EC8C5EF2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9C6A1-6BF1-3D49-CC8C-42EEFA11A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0EF0-7B5D-47F0-8F5D-565F4054B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29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06C2-E150-6CD8-F47B-4C1F03D57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010C-B09B-8B68-2E64-BD64583E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0B42E-DA29-DC27-59B4-527F51AF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1D4D1-BF73-725E-9897-637009179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F505B-3BFF-DCCC-E3A9-BB9261EEE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23031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FB5D-0B35-C6BB-8C4E-D55884A3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07EB0-D019-8805-134A-73809EFC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219DF-FA65-3AE1-E504-6749043B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7060E-DE31-1796-B2E7-4D98367F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178CA-9E2B-A0BE-E233-F1BD59105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5058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BE2A-4524-5B89-2752-CF16B52E0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2AEEC-E9C2-B005-5880-6FE1BA34C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6B824-DDBA-F0CB-AC95-92742567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19208-2B55-CEF9-7A94-F0615521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DB9A0-0BA5-8F1A-A372-1C555CF1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6554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9820-D4A7-FF86-65E1-FEE6EA51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0C9C1-90EE-BB60-E8A1-F86667B8E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7178A4-5C79-BA7D-5981-7E59CAD7A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CF9DF-0BDC-21F5-4DB8-F39041F35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101A6-38BF-89D8-60E3-9F852EC6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EF3CE-5116-B0E1-A336-AB6DBA1D2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89332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F697-F6D8-FBB3-86D2-7F7EEB3E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8B915-B57C-2B26-97B1-E5FF166F6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48E0D-E7E7-3832-3308-445821D22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BBE2A3-0C8A-D32A-95B7-8693D5E65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E01BE2-F112-F195-04EB-2A5F0025B3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ACCA7-12BB-799D-BABB-E191FE36F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47D08-BE69-634C-5B99-4C84896A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13446D-2C2E-95F1-8FCC-5751644C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2244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CDCB8-4B93-6B5F-4099-5F398A092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3D51DB-8E2E-2F35-3BFD-EC410B05C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9B087E-9164-3EEA-7F84-A0F4ADAB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DC782-9D7D-DB9A-E73D-3B70D3132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16930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D4F783-68D6-EB89-A217-0153FB3C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D1D72-F55C-4CFB-8218-9216A5F40769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ABC335-C9BD-FF81-4462-B5B66A9F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63500-7775-BD58-566A-2551D2E96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0EF0-7B5D-47F0-8F5D-565F4054B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20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703B3-5EED-9CF7-0D3B-C84B798AA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648E9-1129-2BA5-0DF9-A1F5490E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0F9EC-6765-6FB9-0FB8-99D1CA677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91E2B-73B2-84B1-9FBB-374DAA9BA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66423-85EB-89AB-8A6C-0F05BB5F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9669A9-AE0A-BD4A-721D-54480859F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533872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374D-9856-9354-5996-AAA66D7D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CB59B-EB3F-3CDF-6DB4-55EBA7F78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93CD4-9E12-CFAA-A1CB-8F9417AF6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8AEBE-4C92-FD9D-B940-C5174673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F81B8-0E58-6B93-EFB4-0DC2DBD25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183D3-609D-81F3-01A0-73F0E471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20197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2FA7-2D43-DE25-01C8-A5230F8B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E0E23-C37A-3D37-3887-9D8E16D4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4EEB2-8330-27D5-FEA6-DAF07FE8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AC2CE-645E-079B-BF46-6F84FA7CA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3D677-3213-2F39-69F0-5888A15C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47104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722937-8975-21BB-6D8F-A44FE62A6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F42CC-F568-609A-08C3-8F3AB6B6F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600D6-B948-48BD-FB3D-BD1F871F0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7F815-928D-DD82-40A5-1998B82B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ED38F-4F54-3B82-2D20-881CEDFC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23977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- Add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C022148E-A118-4C81-BD07-C2FDB656F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9C0475C-10A6-4832-A8CB-FD4A54DE306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2D07DB7-7A1F-4BA3-832B-AD0119F2AC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E95EA5C-DB1A-4340-9A9B-6FBA15131D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4516B-929E-4F54-B1AE-BDA455919A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C56F41-7F53-42F8-9E42-1D336539E1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E0C2FF-2130-458D-B9CB-D1D7405EBBE4}"/>
              </a:ext>
            </a:extLst>
          </p:cNvPr>
          <p:cNvSpPr txBox="1"/>
          <p:nvPr userDrawn="1"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785F1D-DB34-423B-8FE7-B0E116CDEC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DEE9F7-69FD-41ED-ACB6-B86EFCCDFB38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973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912135"/>
            <a:ext cx="4786346" cy="85725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85720" y="411510"/>
            <a:ext cx="4786346" cy="1446619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251930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Placeholder 1"/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60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678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AF013-B0EF-4B6B-913B-5038C1A162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2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00" r:id="rId22"/>
    <p:sldLayoutId id="2147483660" r:id="rId23"/>
    <p:sldLayoutId id="2147483683" r:id="rId24"/>
    <p:sldLayoutId id="2147483667" r:id="rId25"/>
    <p:sldLayoutId id="2147483666" r:id="rId26"/>
    <p:sldLayoutId id="2147483682" r:id="rId27"/>
    <p:sldLayoutId id="2147483659" r:id="rId28"/>
    <p:sldLayoutId id="2147483663" r:id="rId29"/>
    <p:sldLayoutId id="2147483678" r:id="rId30"/>
    <p:sldLayoutId id="2147483657" r:id="rId31"/>
    <p:sldLayoutId id="2147483680" r:id="rId32"/>
    <p:sldLayoutId id="2147483712" r:id="rId33"/>
    <p:sldLayoutId id="2147483713" r:id="rId34"/>
    <p:sldLayoutId id="2147483714" r:id="rId35"/>
    <p:sldLayoutId id="2147483767" r:id="rId36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i="0" kern="1200">
          <a:solidFill>
            <a:schemeClr val="accent2"/>
          </a:solidFill>
          <a:latin typeface="IBM Plex Sans" panose="020B0503050203000203" pitchFamily="34" charset="77"/>
          <a:ea typeface="+mj-ea"/>
          <a:cs typeface="IBM Plex Sans" panose="020B0503050203000203" pitchFamily="34" charset="77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75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55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1pPr>
      <a:lvl2pPr marL="685800" indent="-342900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1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2pPr>
      <a:lvl3pPr marL="942975" indent="-257175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18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3pPr>
      <a:lvl4pPr marL="12001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4pPr>
      <a:lvl5pPr marL="15430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5C19D4-813F-9227-820C-AF5E53B4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8FC0-39B8-7E3F-637A-C8632FAAA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1CDAE-6DA4-7A71-D794-C7B0F7AB6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6CE0A-21B5-485D-A1C6-8BFA7332AACF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8F576-DE2D-4617-6B18-A7D8ADE38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6B724-A8E6-160E-EED8-D702993E9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F79F9-F3C6-4C3B-B2EA-B93894ABD3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BD2712-AA74-3CB2-CE38-FFFD126E54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4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7.emf"/><Relationship Id="rId5" Type="http://schemas.openxmlformats.org/officeDocument/2006/relationships/image" Target="../media/image36.jpeg"/><Relationship Id="rId4" Type="http://schemas.openxmlformats.org/officeDocument/2006/relationships/image" Target="../media/image3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dOe18KhtT4" TargetMode="Externa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://itrevolution.com/the-three-ways-principles-underpinning-devops/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hyperlink" Target="http://donovanbrown.com/post/what-is-devops" TargetMode="Externa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hyperlink" Target="http://donovanbrown.com/post/what-is-devops" TargetMode="Externa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d-gate.com/products/sql-development/sql-compare/" TargetMode="Externa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0.jpeg"/><Relationship Id="rId4" Type="http://schemas.openxmlformats.org/officeDocument/2006/relationships/image" Target="../media/image3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237FD-D325-4819-B228-458A31DC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68" y="1367040"/>
            <a:ext cx="6168832" cy="1451649"/>
          </a:xfrm>
        </p:spPr>
        <p:txBody>
          <a:bodyPr/>
          <a:lstStyle/>
          <a:p>
            <a:r>
              <a:rPr lang="en-US" dirty="0"/>
              <a:t>Adopting a Compliant Database DevOps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6F53D-4A61-4196-8D86-3DDE23E55AF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Steve Jones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76D4C1-53A4-418C-9B25-A561309DE8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Advocate/Editor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B8B713-E80B-411F-9433-7871614DEB2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18407" y="4391084"/>
            <a:ext cx="6445250" cy="414906"/>
          </a:xfrm>
        </p:spPr>
        <p:txBody>
          <a:bodyPr>
            <a:normAutofit fontScale="92500"/>
          </a:bodyPr>
          <a:lstStyle/>
          <a:p>
            <a:r>
              <a:rPr lang="en-US" dirty="0"/>
              <a:t>Redgate Software/SQL Server Central / SQL Saturday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2FB99C-7882-AD59-A8D1-879796DB8BD5}"/>
              </a:ext>
            </a:extLst>
          </p:cNvPr>
          <p:cNvSpPr/>
          <p:nvPr/>
        </p:nvSpPr>
        <p:spPr>
          <a:xfrm>
            <a:off x="3267541" y="901611"/>
            <a:ext cx="2429874" cy="292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67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456" y="1428751"/>
            <a:ext cx="54776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built*</a:t>
            </a:r>
          </a:p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tested*</a:t>
            </a:r>
          </a:p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released*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41B61-BE7A-43F2-B381-EEACDCB52A79}"/>
              </a:ext>
            </a:extLst>
          </p:cNvPr>
          <p:cNvSpPr txBox="1"/>
          <p:nvPr/>
        </p:nvSpPr>
        <p:spPr>
          <a:xfrm>
            <a:off x="1285456" y="4312376"/>
            <a:ext cx="781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 Light" pitchFamily="50" charset="0"/>
              </a:rPr>
              <a:t>* like other software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967A2-A12A-47FC-9081-68157F62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Takeaways</a:t>
            </a:r>
          </a:p>
        </p:txBody>
      </p:sp>
    </p:spTree>
    <p:extLst>
      <p:ext uri="{BB962C8B-B14F-4D97-AF65-F5344CB8AC3E}">
        <p14:creationId xmlns:p14="http://schemas.microsoft.com/office/powerpoint/2010/main" val="397234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  <a:p>
            <a:r>
              <a:rPr lang="en-US" dirty="0"/>
              <a:t>Principles of DevOps</a:t>
            </a:r>
          </a:p>
          <a:p>
            <a:r>
              <a:rPr lang="en-US" dirty="0"/>
              <a:t>The DevOps Software Development Pipeline</a:t>
            </a:r>
          </a:p>
          <a:p>
            <a:r>
              <a:rPr lang="en-US" dirty="0"/>
              <a:t>Evolving Database Development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564266" y="2603622"/>
            <a:ext cx="3255380" cy="142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3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350" dirty="0"/>
              <a:t>Advocate, </a:t>
            </a:r>
            <a:r>
              <a:rPr lang="en-US" sz="1350" dirty="0">
                <a:cs typeface="Segoe UI"/>
              </a:rPr>
              <a:t>Redgate Software</a:t>
            </a:r>
          </a:p>
          <a:p>
            <a:r>
              <a:rPr lang="en-US" sz="1350" dirty="0">
                <a:cs typeface="Segoe UI"/>
              </a:rPr>
              <a:t>Editor, SQLServerCentral</a:t>
            </a:r>
            <a:endParaRPr lang="en-US" sz="135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4478927" y="522709"/>
            <a:ext cx="4314734" cy="52566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32 years SQL Server data experience</a:t>
            </a:r>
            <a:endParaRPr lang="en-US" sz="18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4478927" y="947182"/>
            <a:ext cx="3920077" cy="71698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cs typeface="Segoe UI"/>
              </a:rPr>
              <a:t>DBA, developer, manager, writer, speaker in a variety of companies and industries</a:t>
            </a:r>
            <a:endParaRPr lang="en-US" sz="12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4487988" y="1758572"/>
            <a:ext cx="4314938" cy="50645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Founder, SQLServerCentral</a:t>
            </a:r>
            <a:endParaRPr lang="en-US" sz="18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4478927" y="2140340"/>
            <a:ext cx="4323999" cy="62191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And current editor,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4478926" y="2922145"/>
            <a:ext cx="4506302" cy="4025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rgbClr val="F9413A"/>
                </a:solidFill>
                <a:cs typeface="Segoe UI"/>
              </a:rPr>
              <a:t>15-year </a:t>
            </a:r>
            <a:r>
              <a:rPr lang="en-US" sz="1800" dirty="0">
                <a:solidFill>
                  <a:srgbClr val="F9413A"/>
                </a:solidFill>
                <a:cs typeface="Segoe UI"/>
              </a:rPr>
              <a:t>Microsoft Data Platform MVP</a:t>
            </a:r>
            <a:endParaRPr lang="en-US" sz="18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4478927" y="3313526"/>
            <a:ext cx="4100740" cy="59923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I am honored to be recognized by Microsoft for the last decade as an MVP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353039" y="459392"/>
            <a:ext cx="1497610" cy="2117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4CFD1-A72B-41BB-A6F7-721376B74944}"/>
              </a:ext>
            </a:extLst>
          </p:cNvPr>
          <p:cNvSpPr/>
          <p:nvPr/>
        </p:nvSpPr>
        <p:spPr>
          <a:xfrm>
            <a:off x="3947918" y="4577251"/>
            <a:ext cx="1933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CD2A2B-D724-46D7-8485-3D0AB35D8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65" y="4570797"/>
            <a:ext cx="458990" cy="35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EE0E15-6FBE-491D-97AC-0A6D5D2EDE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7" y="4556797"/>
            <a:ext cx="450884" cy="3848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6B6088-B71D-4260-9CD7-4CC5D4F32538}"/>
              </a:ext>
            </a:extLst>
          </p:cNvPr>
          <p:cNvSpPr txBox="1"/>
          <p:nvPr/>
        </p:nvSpPr>
        <p:spPr>
          <a:xfrm>
            <a:off x="1013975" y="4561070"/>
            <a:ext cx="186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9E704-B954-4170-B66B-A8A1CB6812FA}"/>
              </a:ext>
            </a:extLst>
          </p:cNvPr>
          <p:cNvSpPr/>
          <p:nvPr/>
        </p:nvSpPr>
        <p:spPr>
          <a:xfrm>
            <a:off x="6244972" y="4570796"/>
            <a:ext cx="2800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485C54-A448-4749-B35D-B5B5F6C85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868" y="4571973"/>
            <a:ext cx="336104" cy="36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DevOps?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Grew out of the Agile movement</a:t>
            </a:r>
          </a:p>
          <a:p>
            <a:r>
              <a:rPr lang="en-US" dirty="0"/>
              <a:t>Velocity ‘09 – </a:t>
            </a:r>
            <a:r>
              <a:rPr lang="en-US" dirty="0">
                <a:hlinkClick r:id="rId2"/>
              </a:rPr>
              <a:t>10+ Deploys Per Day: Dev and Ops Cooperation at Flickr</a:t>
            </a:r>
            <a:endParaRPr lang="en-US" dirty="0"/>
          </a:p>
          <a:p>
            <a:r>
              <a:rPr lang="en-US" dirty="0"/>
              <a:t>Is not Agile (or Scrum or Lean or Kanban)</a:t>
            </a:r>
          </a:p>
          <a:p>
            <a:r>
              <a:rPr lang="en-US" dirty="0"/>
              <a:t>Is an amalgamation of various ideas and principles that describe how to better build software.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5250"/>
            <a:ext cx="7607481" cy="2174967"/>
          </a:xfrm>
        </p:spPr>
        <p:txBody>
          <a:bodyPr/>
          <a:lstStyle/>
          <a:p>
            <a:r>
              <a:rPr lang="en-US" sz="2000" dirty="0"/>
              <a:t>Principles underlying </a:t>
            </a:r>
            <a:r>
              <a:rPr lang="en-US" sz="2000" dirty="0">
                <a:hlinkClick r:id="rId2"/>
              </a:rPr>
              <a:t>DevOps from Gene Kim</a:t>
            </a:r>
            <a:endParaRPr lang="en-US" sz="2000" dirty="0"/>
          </a:p>
          <a:p>
            <a:pPr lvl="1"/>
            <a:r>
              <a:rPr lang="en-US" sz="1600" dirty="0"/>
              <a:t>Systems Thinking (Flow)</a:t>
            </a:r>
          </a:p>
          <a:p>
            <a:pPr lvl="1"/>
            <a:r>
              <a:rPr lang="en-US" sz="1600" dirty="0"/>
              <a:t>Amplify Feedback Loops (Feedback)</a:t>
            </a:r>
          </a:p>
          <a:p>
            <a:pPr lvl="1"/>
            <a:r>
              <a:rPr lang="en-US" sz="1600" dirty="0"/>
              <a:t>Culture of Experimentation and Learning (Experiments)</a:t>
            </a:r>
          </a:p>
        </p:txBody>
      </p:sp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A003B3-EE75-42D3-BF45-B77ABA033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036" y="2971797"/>
            <a:ext cx="3794528" cy="1992127"/>
          </a:xfrm>
          <a:prstGeom prst="rect">
            <a:avLst/>
          </a:prstGeom>
        </p:spPr>
      </p:pic>
      <p:pic>
        <p:nvPicPr>
          <p:cNvPr id="5" name="Picture 4" descr="A picture containing text, newspaper&#10;&#10;Description generated with high confidence">
            <a:extLst>
              <a:ext uri="{FF2B5EF4-FFF2-40B4-BE49-F238E27FC236}">
                <a16:creationId xmlns:a16="http://schemas.microsoft.com/office/drawing/2014/main" id="{65C2554C-B740-4918-9737-33962EF58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89" y="2952187"/>
            <a:ext cx="1341519" cy="1992126"/>
          </a:xfrm>
          <a:prstGeom prst="rect">
            <a:avLst/>
          </a:prstGeom>
        </p:spPr>
      </p:pic>
      <p:pic>
        <p:nvPicPr>
          <p:cNvPr id="7" name="Picture 6" descr="A picture containing LEGO, toy&#10;&#10;Description generated with very high confidence">
            <a:extLst>
              <a:ext uri="{FF2B5EF4-FFF2-40B4-BE49-F238E27FC236}">
                <a16:creationId xmlns:a16="http://schemas.microsoft.com/office/drawing/2014/main" id="{7648D4DC-FAE4-43EB-B2D7-736A36CCE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261" y="2971797"/>
            <a:ext cx="1330002" cy="19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7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What is DevOps?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“DevOps is the union of people, process, and products to enable continuous delivery of value to our end users.”</a:t>
            </a:r>
          </a:p>
          <a:p>
            <a:pPr marL="0" indent="0" algn="r">
              <a:buNone/>
            </a:pPr>
            <a:r>
              <a:rPr lang="en-US" sz="2400" dirty="0"/>
              <a:t>- Donovan Brown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E5A6CC-0032-4320-BC8D-0D926012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72" y="2579007"/>
            <a:ext cx="2355056" cy="235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839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What is DevOps?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“DevOps is the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union of people, process, and products to enable </a:t>
            </a:r>
            <a:r>
              <a:rPr lang="en-US" sz="2400" dirty="0"/>
              <a:t>continuous delivery of value to our end users.”</a:t>
            </a:r>
          </a:p>
          <a:p>
            <a:pPr marL="0" indent="0" algn="r">
              <a:buNone/>
            </a:pPr>
            <a:r>
              <a:rPr lang="en-US" sz="2400" dirty="0"/>
              <a:t>- Donovan Brown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E5A6CC-0032-4320-BC8D-0D926012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72" y="2579007"/>
            <a:ext cx="2355056" cy="235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13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571" y="1088614"/>
            <a:ext cx="8480066" cy="33944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/>
              <a:t>Culture</a:t>
            </a:r>
          </a:p>
          <a:p>
            <a:pPr lvl="1"/>
            <a:r>
              <a:rPr lang="en-US" sz="2599" dirty="0"/>
              <a:t>DBAs and developers and others working together</a:t>
            </a:r>
          </a:p>
          <a:p>
            <a:pPr marL="0" indent="0">
              <a:buNone/>
            </a:pPr>
            <a:r>
              <a:rPr lang="en-US" sz="3000" dirty="0"/>
              <a:t>Automation</a:t>
            </a:r>
          </a:p>
          <a:p>
            <a:pPr lvl="1"/>
            <a:r>
              <a:rPr lang="en-US" sz="2599" dirty="0"/>
              <a:t>Introduce tools to the database</a:t>
            </a:r>
          </a:p>
          <a:p>
            <a:pPr marL="0" indent="0">
              <a:buNone/>
            </a:pPr>
            <a:r>
              <a:rPr lang="en-US" sz="3000" dirty="0"/>
              <a:t>Lean</a:t>
            </a:r>
          </a:p>
          <a:p>
            <a:pPr lvl="1"/>
            <a:r>
              <a:rPr lang="en-US" sz="2599" dirty="0"/>
              <a:t>make db changes simpler, evolve the db</a:t>
            </a:r>
          </a:p>
          <a:p>
            <a:pPr marL="0" indent="0">
              <a:buNone/>
            </a:pPr>
            <a:r>
              <a:rPr lang="en-US" sz="3000" dirty="0"/>
              <a:t>Measurement</a:t>
            </a:r>
          </a:p>
          <a:p>
            <a:pPr lvl="1"/>
            <a:r>
              <a:rPr lang="en-US" sz="2599" dirty="0"/>
              <a:t>consider impact of db change</a:t>
            </a:r>
          </a:p>
          <a:p>
            <a:pPr marL="0" indent="0">
              <a:buNone/>
            </a:pPr>
            <a:r>
              <a:rPr lang="en-US" sz="3000" dirty="0"/>
              <a:t>Sharing </a:t>
            </a:r>
          </a:p>
          <a:p>
            <a:pPr lvl="1"/>
            <a:r>
              <a:rPr lang="en-US" sz="2599" dirty="0"/>
              <a:t>understand how a db change impacts development and operations</a:t>
            </a:r>
          </a:p>
          <a:p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32658F-C8B4-4854-8C79-F5E8EE348247}"/>
              </a:ext>
            </a:extLst>
          </p:cNvPr>
          <p:cNvSpPr/>
          <p:nvPr/>
        </p:nvSpPr>
        <p:spPr>
          <a:xfrm>
            <a:off x="325571" y="1037800"/>
            <a:ext cx="8364279" cy="339447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F75E3A-F53E-4EFF-AA86-38EB099D637C}"/>
              </a:ext>
            </a:extLst>
          </p:cNvPr>
          <p:cNvSpPr txBox="1">
            <a:spLocks/>
          </p:cNvSpPr>
          <p:nvPr/>
        </p:nvSpPr>
        <p:spPr>
          <a:xfrm>
            <a:off x="346269" y="1139428"/>
            <a:ext cx="8480066" cy="3394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sz="2400" b="0" i="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2000" b="0" i="0" kern="1200" dirty="0" smtClean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marL="638175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1800" b="0" i="0" kern="1200" dirty="0" smtClean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922338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1800" b="0" i="0" kern="1200" dirty="0" smtClean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1189038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1800" b="0" i="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b="1" dirty="0"/>
              <a:t>Culture - DBAs and developers (and others) working together</a:t>
            </a:r>
          </a:p>
          <a:p>
            <a:pPr lvl="1"/>
            <a:r>
              <a:rPr lang="en-US" sz="2900" dirty="0"/>
              <a:t>Automation - </a:t>
            </a:r>
            <a:r>
              <a:rPr lang="en-US" sz="2200" dirty="0"/>
              <a:t>Introduce tools to the database</a:t>
            </a:r>
          </a:p>
          <a:p>
            <a:pPr lvl="1"/>
            <a:r>
              <a:rPr lang="en-US" sz="2900" dirty="0"/>
              <a:t>Lean - </a:t>
            </a:r>
            <a:r>
              <a:rPr lang="en-US" sz="2200" dirty="0"/>
              <a:t>make db changes simpler, evolve the db</a:t>
            </a:r>
          </a:p>
          <a:p>
            <a:pPr lvl="1"/>
            <a:r>
              <a:rPr lang="en-US" sz="2900" dirty="0"/>
              <a:t>Measurement - </a:t>
            </a:r>
            <a:r>
              <a:rPr lang="en-US" sz="2200" dirty="0"/>
              <a:t>consider impact of db change</a:t>
            </a:r>
          </a:p>
          <a:p>
            <a:pPr lvl="1"/>
            <a:r>
              <a:rPr lang="en-US" sz="3200" b="1" dirty="0"/>
              <a:t>Sharing  - understand how a db change impacts development and operations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10104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ight Arrow 84"/>
          <p:cNvSpPr/>
          <p:nvPr/>
        </p:nvSpPr>
        <p:spPr>
          <a:xfrm>
            <a:off x="5373362" y="2404818"/>
            <a:ext cx="2007153" cy="168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Application Development Pipeline</a:t>
            </a:r>
          </a:p>
        </p:txBody>
      </p:sp>
      <p:sp>
        <p:nvSpPr>
          <p:cNvPr id="22" name="Pentagon 21"/>
          <p:cNvSpPr/>
          <p:nvPr/>
        </p:nvSpPr>
        <p:spPr>
          <a:xfrm>
            <a:off x="5554099" y="1319553"/>
            <a:ext cx="3142226" cy="363995"/>
          </a:xfrm>
          <a:prstGeom prst="homePlate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Operations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282042" y="1319553"/>
            <a:ext cx="3184072" cy="363995"/>
          </a:xfrm>
          <a:prstGeom prst="homePlate">
            <a:avLst/>
          </a:prstGeom>
          <a:solidFill>
            <a:srgbClr val="7030A0"/>
          </a:solidFill>
          <a:ln w="19050" cmpd="sng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rgbClr val="FFFFFF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1276711" y="1319554"/>
            <a:ext cx="2323740" cy="363995"/>
          </a:xfrm>
          <a:prstGeom prst="homePlate">
            <a:avLst/>
          </a:prstGeom>
          <a:solidFill>
            <a:srgbClr val="CC0000"/>
          </a:solidFill>
          <a:ln w="19050" cmpd="sng">
            <a:solidFill>
              <a:srgbClr val="C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dirty="0">
                <a:solidFill>
                  <a:srgbClr val="FFFFFF"/>
                </a:solidFill>
              </a:rPr>
              <a:t>Development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7" y="2580815"/>
            <a:ext cx="154067" cy="3123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5" y="1990469"/>
            <a:ext cx="154067" cy="312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08" y="3084421"/>
            <a:ext cx="154067" cy="312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15" y="2392856"/>
            <a:ext cx="610837" cy="61083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370194">
            <a:off x="1545674" y="2246179"/>
            <a:ext cx="432668" cy="140250"/>
            <a:chOff x="1960778" y="2796763"/>
            <a:chExt cx="576890" cy="187000"/>
          </a:xfrm>
        </p:grpSpPr>
        <p:sp>
          <p:nvSpPr>
            <p:cNvPr id="11" name="Right Arrow 10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33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/>
          <p:cNvGrpSpPr/>
          <p:nvPr/>
        </p:nvGrpSpPr>
        <p:grpSpPr>
          <a:xfrm rot="20231730">
            <a:off x="1455663" y="2645427"/>
            <a:ext cx="432668" cy="149242"/>
            <a:chOff x="1960778" y="2796763"/>
            <a:chExt cx="576890" cy="187000"/>
          </a:xfrm>
        </p:grpSpPr>
        <p:sp>
          <p:nvSpPr>
            <p:cNvPr id="36" name="Right Arrow 35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ight Arrow 36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ight Arrow 38"/>
          <p:cNvSpPr/>
          <p:nvPr/>
        </p:nvSpPr>
        <p:spPr>
          <a:xfrm rot="20179068">
            <a:off x="1626362" y="3022586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Arrow 39"/>
          <p:cNvSpPr/>
          <p:nvPr/>
        </p:nvSpPr>
        <p:spPr>
          <a:xfrm rot="9379068">
            <a:off x="1669335" y="3101580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2887733" y="1779478"/>
            <a:ext cx="1496489" cy="163604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>
              <a:lnSpc>
                <a:spcPct val="90000"/>
              </a:lnSpc>
            </a:pPr>
            <a:r>
              <a:rPr lang="en-US" sz="900" b="1" dirty="0">
                <a:solidFill>
                  <a:prstClr val="black"/>
                </a:solidFill>
                <a:latin typeface="Arial"/>
                <a:cs typeface="Arial"/>
              </a:rPr>
              <a:t>Continuous integration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55676" y="208457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Build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48017" y="2656823"/>
            <a:ext cx="479827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Test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13215" y="3717434"/>
            <a:ext cx="549431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Publish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49035" y="3134248"/>
            <a:ext cx="377586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Sync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44">
            <a:off x="4062176" y="3460227"/>
            <a:ext cx="714136" cy="10459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856376" y="259643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Trigger</a:t>
            </a:r>
          </a:p>
        </p:txBody>
      </p:sp>
      <p:sp>
        <p:nvSpPr>
          <p:cNvPr id="15" name="Arc 14"/>
          <p:cNvSpPr/>
          <p:nvPr/>
        </p:nvSpPr>
        <p:spPr>
          <a:xfrm rot="16034628">
            <a:off x="3059536" y="2164434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Arc 53"/>
          <p:cNvSpPr/>
          <p:nvPr/>
        </p:nvSpPr>
        <p:spPr>
          <a:xfrm rot="474684">
            <a:off x="3446098" y="2174217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Arc 54"/>
          <p:cNvSpPr/>
          <p:nvPr/>
        </p:nvSpPr>
        <p:spPr>
          <a:xfrm rot="11027620">
            <a:off x="3074258" y="2425446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Arc 55"/>
          <p:cNvSpPr/>
          <p:nvPr/>
        </p:nvSpPr>
        <p:spPr>
          <a:xfrm rot="5400000">
            <a:off x="3435148" y="2476493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3414957" y="3216511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147" y="3618755"/>
            <a:ext cx="243678" cy="25304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821296" y="3956481"/>
            <a:ext cx="758422" cy="269787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Artifact repository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5549" y="2811303"/>
            <a:ext cx="107276" cy="751888"/>
          </a:xfrm>
          <a:prstGeom prst="straightConnector1">
            <a:avLst/>
          </a:prstGeom>
          <a:noFill/>
          <a:ln w="63500" cap="flat" cmpd="sng" algn="ctr">
            <a:solidFill>
              <a:srgbClr val="4F81BD"/>
            </a:solidFill>
            <a:prstDash val="solid"/>
            <a:tailEnd type="triangle" w="med" len="sm"/>
          </a:ln>
          <a:effectLst/>
        </p:spPr>
      </p:cxnSp>
      <p:grpSp>
        <p:nvGrpSpPr>
          <p:cNvPr id="64" name="Group 63"/>
          <p:cNvGrpSpPr/>
          <p:nvPr/>
        </p:nvGrpSpPr>
        <p:grpSpPr>
          <a:xfrm>
            <a:off x="5032244" y="2337150"/>
            <a:ext cx="243678" cy="371840"/>
            <a:chOff x="7400765" y="3327548"/>
            <a:chExt cx="324904" cy="495786"/>
          </a:xfrm>
        </p:grpSpPr>
        <p:sp>
          <p:nvSpPr>
            <p:cNvPr id="61" name="Rectangle 6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63954" y="1842601"/>
            <a:ext cx="243678" cy="371840"/>
            <a:chOff x="7400765" y="3327548"/>
            <a:chExt cx="324904" cy="495786"/>
          </a:xfrm>
        </p:grpSpPr>
        <p:sp>
          <p:nvSpPr>
            <p:cNvPr id="66" name="Rectangle 65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499905" y="2222403"/>
            <a:ext cx="243678" cy="371840"/>
            <a:chOff x="7400765" y="3327548"/>
            <a:chExt cx="324904" cy="495786"/>
          </a:xfrm>
        </p:grpSpPr>
        <p:sp>
          <p:nvSpPr>
            <p:cNvPr id="71" name="Rectangle 7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960377" y="3326604"/>
            <a:ext cx="243678" cy="371840"/>
            <a:chOff x="7400765" y="3327548"/>
            <a:chExt cx="324904" cy="495786"/>
          </a:xfrm>
        </p:grpSpPr>
        <p:sp>
          <p:nvSpPr>
            <p:cNvPr id="75" name="Rectangle 74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63954" y="2804559"/>
            <a:ext cx="243678" cy="371840"/>
            <a:chOff x="7400765" y="3327548"/>
            <a:chExt cx="324904" cy="495786"/>
          </a:xfrm>
        </p:grpSpPr>
        <p:sp>
          <p:nvSpPr>
            <p:cNvPr id="79" name="Rectangle 78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56766" y="1930792"/>
            <a:ext cx="4379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QA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66314" y="3364963"/>
            <a:ext cx="47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Beta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59515" y="2811719"/>
            <a:ext cx="7646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Staging</a:t>
            </a:r>
          </a:p>
        </p:txBody>
      </p:sp>
      <p:sp>
        <p:nvSpPr>
          <p:cNvPr id="87" name="Bent Arrow 86"/>
          <p:cNvSpPr/>
          <p:nvPr/>
        </p:nvSpPr>
        <p:spPr>
          <a:xfrm>
            <a:off x="5554099" y="1958237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Bent Arrow 87"/>
          <p:cNvSpPr/>
          <p:nvPr/>
        </p:nvSpPr>
        <p:spPr>
          <a:xfrm rot="10800000" flipH="1">
            <a:off x="5554099" y="2539293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72725" y="2289401"/>
            <a:ext cx="92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Production</a:t>
            </a:r>
          </a:p>
        </p:txBody>
      </p:sp>
      <p:sp>
        <p:nvSpPr>
          <p:cNvPr id="90" name="Bent Arrow 89"/>
          <p:cNvSpPr/>
          <p:nvPr/>
        </p:nvSpPr>
        <p:spPr>
          <a:xfrm rot="10800000" flipH="1">
            <a:off x="5554099" y="2505396"/>
            <a:ext cx="330275" cy="1123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9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Bent Arrow 89"/>
          <p:cNvSpPr/>
          <p:nvPr/>
        </p:nvSpPr>
        <p:spPr>
          <a:xfrm rot="10800000" flipH="1">
            <a:off x="5554099" y="2505396"/>
            <a:ext cx="330275" cy="1123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6" name="Right Arrow 84"/>
          <p:cNvSpPr/>
          <p:nvPr/>
        </p:nvSpPr>
        <p:spPr>
          <a:xfrm>
            <a:off x="3937252" y="2404436"/>
            <a:ext cx="3441827" cy="17666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Database Development Pipeline</a:t>
            </a:r>
          </a:p>
        </p:txBody>
      </p:sp>
      <p:sp>
        <p:nvSpPr>
          <p:cNvPr id="22" name="Pentagon 21"/>
          <p:cNvSpPr/>
          <p:nvPr/>
        </p:nvSpPr>
        <p:spPr>
          <a:xfrm>
            <a:off x="5554099" y="1319553"/>
            <a:ext cx="3142226" cy="363995"/>
          </a:xfrm>
          <a:prstGeom prst="homePlate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Operations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282042" y="1319553"/>
            <a:ext cx="3184072" cy="363995"/>
          </a:xfrm>
          <a:prstGeom prst="homePlate">
            <a:avLst/>
          </a:prstGeom>
          <a:solidFill>
            <a:srgbClr val="7030A0"/>
          </a:solidFill>
          <a:ln w="19050" cmpd="sng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rgbClr val="FFFFFF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1276711" y="1319554"/>
            <a:ext cx="2323740" cy="363995"/>
          </a:xfrm>
          <a:prstGeom prst="homePlate">
            <a:avLst/>
          </a:prstGeom>
          <a:solidFill>
            <a:srgbClr val="CC0000"/>
          </a:solidFill>
          <a:ln w="19050" cmpd="sng">
            <a:solidFill>
              <a:srgbClr val="C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dirty="0">
                <a:solidFill>
                  <a:srgbClr val="FFFFFF"/>
                </a:solidFill>
              </a:rPr>
              <a:t>Development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7" y="2580815"/>
            <a:ext cx="154067" cy="3123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5" y="2006543"/>
            <a:ext cx="154067" cy="312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08" y="3084421"/>
            <a:ext cx="154067" cy="312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15" y="2392856"/>
            <a:ext cx="610837" cy="61083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370194">
            <a:off x="1545674" y="2246179"/>
            <a:ext cx="432668" cy="140250"/>
            <a:chOff x="1960778" y="2796763"/>
            <a:chExt cx="576890" cy="187000"/>
          </a:xfrm>
        </p:grpSpPr>
        <p:sp>
          <p:nvSpPr>
            <p:cNvPr id="11" name="Right Arrow 10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33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/>
          <p:cNvGrpSpPr/>
          <p:nvPr/>
        </p:nvGrpSpPr>
        <p:grpSpPr>
          <a:xfrm rot="20231730">
            <a:off x="1455663" y="2645427"/>
            <a:ext cx="432668" cy="149242"/>
            <a:chOff x="1960778" y="2796763"/>
            <a:chExt cx="576890" cy="187000"/>
          </a:xfrm>
        </p:grpSpPr>
        <p:sp>
          <p:nvSpPr>
            <p:cNvPr id="36" name="Right Arrow 35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ight Arrow 36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ight Arrow 38"/>
          <p:cNvSpPr/>
          <p:nvPr/>
        </p:nvSpPr>
        <p:spPr>
          <a:xfrm rot="20179068">
            <a:off x="1626362" y="3022586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Arrow 39"/>
          <p:cNvSpPr/>
          <p:nvPr/>
        </p:nvSpPr>
        <p:spPr>
          <a:xfrm rot="9379068">
            <a:off x="1669335" y="3101580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2887733" y="1779478"/>
            <a:ext cx="1496489" cy="163604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>
              <a:lnSpc>
                <a:spcPct val="90000"/>
              </a:lnSpc>
            </a:pPr>
            <a:r>
              <a:rPr lang="en-US" sz="900" b="1" dirty="0">
                <a:solidFill>
                  <a:prstClr val="black"/>
                </a:solidFill>
                <a:latin typeface="Arial"/>
                <a:cs typeface="Arial"/>
              </a:rPr>
              <a:t>Continuous integration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55676" y="208457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Build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48017" y="2656823"/>
            <a:ext cx="479827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Test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13215" y="3717434"/>
            <a:ext cx="549431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Publish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49035" y="3134248"/>
            <a:ext cx="377586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Sync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44">
            <a:off x="4062176" y="3460227"/>
            <a:ext cx="714136" cy="10459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856376" y="259643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Trigger</a:t>
            </a:r>
          </a:p>
        </p:txBody>
      </p:sp>
      <p:sp>
        <p:nvSpPr>
          <p:cNvPr id="15" name="Arc 14"/>
          <p:cNvSpPr/>
          <p:nvPr/>
        </p:nvSpPr>
        <p:spPr>
          <a:xfrm rot="16034628">
            <a:off x="3059536" y="2164434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Arc 53"/>
          <p:cNvSpPr/>
          <p:nvPr/>
        </p:nvSpPr>
        <p:spPr>
          <a:xfrm rot="474684">
            <a:off x="3446098" y="2174217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Arc 54"/>
          <p:cNvSpPr/>
          <p:nvPr/>
        </p:nvSpPr>
        <p:spPr>
          <a:xfrm rot="11027620">
            <a:off x="3074258" y="2425446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Arc 55"/>
          <p:cNvSpPr/>
          <p:nvPr/>
        </p:nvSpPr>
        <p:spPr>
          <a:xfrm rot="5400000">
            <a:off x="3435148" y="2476493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3414957" y="3216511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147" y="3618755"/>
            <a:ext cx="243678" cy="25304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821296" y="3956481"/>
            <a:ext cx="758422" cy="269787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Artifact repository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5549" y="2811303"/>
            <a:ext cx="107276" cy="751888"/>
          </a:xfrm>
          <a:prstGeom prst="straightConnector1">
            <a:avLst/>
          </a:prstGeom>
          <a:noFill/>
          <a:ln w="63500" cap="flat" cmpd="sng" algn="ctr">
            <a:solidFill>
              <a:srgbClr val="4F81BD"/>
            </a:solidFill>
            <a:prstDash val="solid"/>
            <a:tailEnd type="triangle" w="med" len="sm"/>
          </a:ln>
          <a:effectLst/>
        </p:spPr>
      </p:cxnSp>
      <p:grpSp>
        <p:nvGrpSpPr>
          <p:cNvPr id="64" name="Group 63"/>
          <p:cNvGrpSpPr/>
          <p:nvPr/>
        </p:nvGrpSpPr>
        <p:grpSpPr>
          <a:xfrm>
            <a:off x="5032244" y="2337150"/>
            <a:ext cx="243678" cy="371840"/>
            <a:chOff x="7400765" y="3327548"/>
            <a:chExt cx="324904" cy="495786"/>
          </a:xfrm>
        </p:grpSpPr>
        <p:sp>
          <p:nvSpPr>
            <p:cNvPr id="61" name="Rectangle 6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63954" y="1842601"/>
            <a:ext cx="243678" cy="371840"/>
            <a:chOff x="7400765" y="3327548"/>
            <a:chExt cx="324904" cy="495786"/>
          </a:xfrm>
        </p:grpSpPr>
        <p:sp>
          <p:nvSpPr>
            <p:cNvPr id="66" name="Rectangle 65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499905" y="2222403"/>
            <a:ext cx="243678" cy="371840"/>
            <a:chOff x="7400765" y="3327548"/>
            <a:chExt cx="324904" cy="495786"/>
          </a:xfrm>
        </p:grpSpPr>
        <p:sp>
          <p:nvSpPr>
            <p:cNvPr id="71" name="Rectangle 7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960377" y="3326604"/>
            <a:ext cx="243678" cy="371840"/>
            <a:chOff x="7400765" y="3327548"/>
            <a:chExt cx="324904" cy="495786"/>
          </a:xfrm>
        </p:grpSpPr>
        <p:sp>
          <p:nvSpPr>
            <p:cNvPr id="75" name="Rectangle 74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63954" y="2804559"/>
            <a:ext cx="243678" cy="371840"/>
            <a:chOff x="7400765" y="3327548"/>
            <a:chExt cx="324904" cy="495786"/>
          </a:xfrm>
        </p:grpSpPr>
        <p:sp>
          <p:nvSpPr>
            <p:cNvPr id="79" name="Rectangle 78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56766" y="1930792"/>
            <a:ext cx="6346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QA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66314" y="3364963"/>
            <a:ext cx="47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UAT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59515" y="2811719"/>
            <a:ext cx="7646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Staging</a:t>
            </a:r>
          </a:p>
        </p:txBody>
      </p:sp>
      <p:sp>
        <p:nvSpPr>
          <p:cNvPr id="85" name="Right Arrow 84"/>
          <p:cNvSpPr/>
          <p:nvPr/>
        </p:nvSpPr>
        <p:spPr>
          <a:xfrm>
            <a:off x="5373362" y="2404818"/>
            <a:ext cx="2007153" cy="168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Bent Arrow 86"/>
          <p:cNvSpPr/>
          <p:nvPr/>
        </p:nvSpPr>
        <p:spPr>
          <a:xfrm>
            <a:off x="5554099" y="1958237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Bent Arrow 87"/>
          <p:cNvSpPr/>
          <p:nvPr/>
        </p:nvSpPr>
        <p:spPr>
          <a:xfrm rot="10800000" flipH="1">
            <a:off x="5554099" y="2539293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72725" y="2289401"/>
            <a:ext cx="92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Production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2142" y="1884761"/>
            <a:ext cx="186521" cy="259311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053" y="3401181"/>
            <a:ext cx="186521" cy="259311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145" y="2807721"/>
            <a:ext cx="186521" cy="259311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4508" y="2503062"/>
            <a:ext cx="225340" cy="313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945" y="2872575"/>
            <a:ext cx="77697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Shared</a:t>
            </a:r>
          </a:p>
        </p:txBody>
      </p:sp>
      <p:sp>
        <p:nvSpPr>
          <p:cNvPr id="94" name="Right Arrow 84"/>
          <p:cNvSpPr/>
          <p:nvPr/>
        </p:nvSpPr>
        <p:spPr>
          <a:xfrm rot="21021245">
            <a:off x="3904354" y="2084952"/>
            <a:ext cx="1979663" cy="171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Right Arrow 84"/>
          <p:cNvSpPr/>
          <p:nvPr/>
        </p:nvSpPr>
        <p:spPr>
          <a:xfrm rot="555941">
            <a:off x="3910438" y="2750625"/>
            <a:ext cx="1979663" cy="17128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ight Arrow 84"/>
          <p:cNvSpPr/>
          <p:nvPr/>
        </p:nvSpPr>
        <p:spPr>
          <a:xfrm rot="1266244">
            <a:off x="3856003" y="3105487"/>
            <a:ext cx="2091362" cy="17364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Arrow: Left-Up 96"/>
          <p:cNvSpPr/>
          <p:nvPr/>
        </p:nvSpPr>
        <p:spPr>
          <a:xfrm rot="8708184">
            <a:off x="803976" y="2134532"/>
            <a:ext cx="441297" cy="442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8" name="Arrow: Left-Up 97"/>
          <p:cNvSpPr/>
          <p:nvPr/>
        </p:nvSpPr>
        <p:spPr>
          <a:xfrm rot="7480857">
            <a:off x="679963" y="2960496"/>
            <a:ext cx="441297" cy="442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90" y="2218676"/>
            <a:ext cx="154067" cy="3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5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86" grpId="0" animBg="1"/>
      <p:bldP spid="39" grpId="0" animBg="1"/>
      <p:bldP spid="40" grpId="0" animBg="1"/>
      <p:bldP spid="43" grpId="0"/>
      <p:bldP spid="44" grpId="0"/>
      <p:bldP spid="45" grpId="0"/>
      <p:bldP spid="46" grpId="0"/>
      <p:bldP spid="47" grpId="0"/>
      <p:bldP spid="53" grpId="0"/>
      <p:bldP spid="15" grpId="0" animBg="1"/>
      <p:bldP spid="54" grpId="0" animBg="1"/>
      <p:bldP spid="55" grpId="0" animBg="1"/>
      <p:bldP spid="56" grpId="0" animBg="1"/>
      <p:bldP spid="57" grpId="0"/>
      <p:bldP spid="59" grpId="0"/>
      <p:bldP spid="85" grpId="0" animBg="1"/>
      <p:bldP spid="87" grpId="0" animBg="1"/>
      <p:bldP spid="88" grpId="0" animBg="1"/>
      <p:bldP spid="3" grpId="0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Database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need consistent environments in Development</a:t>
            </a:r>
          </a:p>
          <a:p>
            <a:r>
              <a:rPr lang="en-US" dirty="0"/>
              <a:t>Easily onboard developers</a:t>
            </a:r>
          </a:p>
          <a:p>
            <a:r>
              <a:rPr lang="en-US" dirty="0"/>
              <a:t>Compliance</a:t>
            </a:r>
          </a:p>
          <a:p>
            <a:pPr lvl="1"/>
            <a:r>
              <a:rPr lang="en-US" dirty="0"/>
              <a:t>Ensure sensitive data is protected</a:t>
            </a:r>
          </a:p>
          <a:p>
            <a:pPr lvl="1"/>
            <a:r>
              <a:rPr lang="en-US" sz="1900" dirty="0"/>
              <a:t>Classify data in production</a:t>
            </a:r>
          </a:p>
          <a:p>
            <a:pPr lvl="1"/>
            <a:r>
              <a:rPr lang="en-US" sz="1900" dirty="0"/>
              <a:t>Mask/anonymize/</a:t>
            </a:r>
            <a:r>
              <a:rPr lang="en-US" sz="1900" dirty="0" err="1"/>
              <a:t>pseudomize</a:t>
            </a:r>
            <a:r>
              <a:rPr lang="en-US" sz="1900" dirty="0"/>
              <a:t> sensitive information</a:t>
            </a:r>
          </a:p>
          <a:p>
            <a:r>
              <a:rPr lang="en-US" dirty="0"/>
              <a:t>Have a consistent data set(s)</a:t>
            </a:r>
          </a:p>
          <a:p>
            <a:pPr marL="342900"/>
            <a:r>
              <a:rPr lang="en-US" sz="1900" dirty="0"/>
              <a:t>For all </a:t>
            </a:r>
            <a:r>
              <a:rPr lang="en-US" sz="1900" dirty="0" err="1"/>
              <a:t>devs</a:t>
            </a:r>
            <a:r>
              <a:rPr lang="en-US" sz="1900" dirty="0"/>
              <a:t>, build </a:t>
            </a:r>
            <a:r>
              <a:rPr lang="en-US" sz="1900" dirty="0" err="1"/>
              <a:t>envs</a:t>
            </a:r>
            <a:r>
              <a:rPr lang="en-US" sz="1900" dirty="0"/>
              <a:t>, test </a:t>
            </a:r>
            <a:r>
              <a:rPr lang="en-US" sz="1900" dirty="0" err="1"/>
              <a:t>envs</a:t>
            </a:r>
            <a:r>
              <a:rPr lang="en-US" sz="1900" dirty="0"/>
              <a:t>, etc.</a:t>
            </a:r>
          </a:p>
          <a:p>
            <a:pPr marL="342900"/>
            <a:r>
              <a:rPr lang="en-US" sz="1900" dirty="0"/>
              <a:t>Start testing here by ensuring your use cases are represented</a:t>
            </a:r>
          </a:p>
          <a:p>
            <a:pPr marL="342900"/>
            <a:r>
              <a:rPr lang="en-US" sz="1900" dirty="0"/>
              <a:t>Shift security and compliance left</a:t>
            </a:r>
          </a:p>
        </p:txBody>
      </p:sp>
    </p:spTree>
    <p:extLst>
      <p:ext uri="{BB962C8B-B14F-4D97-AF65-F5344CB8AC3E}">
        <p14:creationId xmlns:p14="http://schemas.microsoft.com/office/powerpoint/2010/main" val="2811732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Database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foundation is Version Control (VCS)</a:t>
            </a:r>
          </a:p>
          <a:p>
            <a:r>
              <a:rPr lang="en-US" dirty="0"/>
              <a:t>As much as possible, treat db code like app code</a:t>
            </a:r>
          </a:p>
          <a:p>
            <a:r>
              <a:rPr lang="en-US" dirty="0"/>
              <a:t>VCS Organization</a:t>
            </a:r>
          </a:p>
          <a:p>
            <a:pPr lvl="1"/>
            <a:r>
              <a:rPr lang="en-US" dirty="0"/>
              <a:t>Can be same repo or separate repo (I prefer separate)</a:t>
            </a:r>
          </a:p>
          <a:p>
            <a:pPr lvl="1"/>
            <a:r>
              <a:rPr lang="en-US" dirty="0"/>
              <a:t>Use a sub folder for the DDL</a:t>
            </a:r>
          </a:p>
          <a:p>
            <a:r>
              <a:rPr lang="en-US" dirty="0"/>
              <a:t>Use the same VCS as app developers</a:t>
            </a:r>
          </a:p>
          <a:p>
            <a:pPr lvl="1"/>
            <a:r>
              <a:rPr lang="en-US" dirty="0"/>
              <a:t>Distributed </a:t>
            </a:r>
          </a:p>
          <a:p>
            <a:pPr lvl="1"/>
            <a:r>
              <a:rPr lang="en-US" dirty="0"/>
              <a:t>Centralized</a:t>
            </a:r>
          </a:p>
          <a:p>
            <a:r>
              <a:rPr lang="en-US" dirty="0"/>
              <a:t>Be careful with branching flows (short lived)</a:t>
            </a:r>
          </a:p>
          <a:p>
            <a:pPr lvl="1"/>
            <a:r>
              <a:rPr lang="en-US" dirty="0"/>
              <a:t>The database is a foundation</a:t>
            </a:r>
          </a:p>
          <a:p>
            <a:pPr lvl="1"/>
            <a:r>
              <a:rPr lang="en-US" dirty="0"/>
              <a:t>Rebase/merge often</a:t>
            </a:r>
          </a:p>
        </p:txBody>
      </p:sp>
    </p:spTree>
    <p:extLst>
      <p:ext uri="{BB962C8B-B14F-4D97-AF65-F5344CB8AC3E}">
        <p14:creationId xmlns:p14="http://schemas.microsoft.com/office/powerpoint/2010/main" val="1446057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and Version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Capture our DDL (and DML) into a VCS</a:t>
            </a:r>
          </a:p>
          <a:p>
            <a:r>
              <a:rPr lang="en-US" dirty="0"/>
              <a:t>Use Pull Requests for code review</a:t>
            </a:r>
          </a:p>
          <a:p>
            <a:r>
              <a:rPr lang="en-US" dirty="0"/>
              <a:t>The code process is </a:t>
            </a:r>
          </a:p>
          <a:p>
            <a:pPr lvl="1"/>
            <a:r>
              <a:rPr lang="en-US" dirty="0"/>
              <a:t>Write code</a:t>
            </a:r>
          </a:p>
          <a:p>
            <a:pPr lvl="1"/>
            <a:r>
              <a:rPr lang="en-US" dirty="0"/>
              <a:t>Get changed DDL/DML to a text file</a:t>
            </a:r>
          </a:p>
          <a:p>
            <a:pPr lvl="1"/>
            <a:r>
              <a:rPr lang="en-US" dirty="0"/>
              <a:t>Commit to the VCS</a:t>
            </a:r>
          </a:p>
          <a:p>
            <a:pPr lvl="1"/>
            <a:r>
              <a:rPr lang="en-US" dirty="0"/>
              <a:t>Comments are why changes were made, not what.</a:t>
            </a:r>
          </a:p>
          <a:p>
            <a:r>
              <a:rPr lang="en-US" dirty="0"/>
              <a:t>Options for database DDL and DML</a:t>
            </a:r>
          </a:p>
          <a:p>
            <a:pPr lvl="1"/>
            <a:r>
              <a:rPr lang="en-US" dirty="0"/>
              <a:t>Scripting – SMO in SQL Server</a:t>
            </a:r>
          </a:p>
          <a:p>
            <a:pPr lvl="1"/>
            <a:r>
              <a:rPr lang="en-US" dirty="0"/>
              <a:t>Third Party Tools</a:t>
            </a:r>
          </a:p>
          <a:p>
            <a:pPr lvl="1"/>
            <a:r>
              <a:rPr lang="en-US" dirty="0"/>
              <a:t>File | Save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280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Demo: Store database code in a VCS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90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Continuous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700" dirty="0"/>
              <a:t>App code uses CI to build, test, package code</a:t>
            </a:r>
          </a:p>
          <a:p>
            <a:r>
              <a:rPr lang="en-US" sz="2700" dirty="0"/>
              <a:t>Start code evaluation here (tests)</a:t>
            </a:r>
          </a:p>
          <a:p>
            <a:r>
              <a:rPr lang="en-US" sz="2700" dirty="0"/>
              <a:t>Database Build Process</a:t>
            </a:r>
          </a:p>
          <a:p>
            <a:pPr lvl="1"/>
            <a:r>
              <a:rPr lang="en-US" sz="1500" dirty="0"/>
              <a:t>Pull code from VCS</a:t>
            </a:r>
          </a:p>
          <a:p>
            <a:pPr lvl="1"/>
            <a:r>
              <a:rPr lang="en-US" sz="1650" dirty="0"/>
              <a:t>Order code according to rules of SQL</a:t>
            </a:r>
          </a:p>
          <a:p>
            <a:pPr lvl="1"/>
            <a:r>
              <a:rPr lang="en-US" sz="1650" dirty="0"/>
              <a:t>Execute code on a database</a:t>
            </a:r>
          </a:p>
          <a:p>
            <a:pPr lvl="1"/>
            <a:r>
              <a:rPr lang="en-US" sz="1650" dirty="0"/>
              <a:t>Run tests</a:t>
            </a:r>
          </a:p>
          <a:p>
            <a:pPr lvl="1"/>
            <a:r>
              <a:rPr lang="en-US" sz="1650" dirty="0"/>
              <a:t>Package code for downstream release</a:t>
            </a:r>
          </a:p>
          <a:p>
            <a:r>
              <a:rPr lang="en-US" sz="2700" dirty="0"/>
              <a:t>Use a Build Server just like application code</a:t>
            </a:r>
          </a:p>
          <a:p>
            <a:pPr lvl="1"/>
            <a:r>
              <a:rPr lang="en-US" sz="1500" dirty="0"/>
              <a:t>TFS Build, Bamboo, Team City, Cruise Control, Jenkins, etc.</a:t>
            </a:r>
          </a:p>
        </p:txBody>
      </p:sp>
    </p:spTree>
    <p:extLst>
      <p:ext uri="{BB962C8B-B14F-4D97-AF65-F5344CB8AC3E}">
        <p14:creationId xmlns:p14="http://schemas.microsoft.com/office/powerpoint/2010/main" val="3675937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Tests must be automated</a:t>
            </a:r>
          </a:p>
          <a:p>
            <a:pPr lvl="1"/>
            <a:r>
              <a:rPr lang="en-US" dirty="0"/>
              <a:t>Known starting state</a:t>
            </a:r>
          </a:p>
          <a:p>
            <a:pPr lvl="1"/>
            <a:r>
              <a:rPr lang="en-US" dirty="0"/>
              <a:t>Transaction support</a:t>
            </a:r>
          </a:p>
          <a:p>
            <a:r>
              <a:rPr lang="en-US" dirty="0"/>
              <a:t>For SQL Server</a:t>
            </a:r>
          </a:p>
          <a:p>
            <a:pPr lvl="1"/>
            <a:r>
              <a:rPr lang="en-US" sz="2100" b="1" dirty="0" err="1"/>
              <a:t>tSQLt</a:t>
            </a:r>
            <a:endParaRPr lang="en-US" sz="2100" b="1" dirty="0"/>
          </a:p>
          <a:p>
            <a:pPr lvl="1"/>
            <a:r>
              <a:rPr lang="en-US" sz="2100" dirty="0"/>
              <a:t>Microsoft Unit Testing Projects</a:t>
            </a:r>
          </a:p>
          <a:p>
            <a:pPr lvl="1"/>
            <a:r>
              <a:rPr lang="en-US" sz="2100" dirty="0" err="1"/>
              <a:t>DBUnit</a:t>
            </a:r>
            <a:endParaRPr lang="en-US" sz="2100" dirty="0"/>
          </a:p>
          <a:p>
            <a:pPr lvl="1"/>
            <a:r>
              <a:rPr lang="en-US" sz="2100" dirty="0"/>
              <a:t>Custom scripted tests</a:t>
            </a:r>
          </a:p>
          <a:p>
            <a:r>
              <a:rPr lang="en-US" dirty="0"/>
              <a:t> For best results, use a curated test data</a:t>
            </a:r>
          </a:p>
          <a:p>
            <a:pPr lvl="1"/>
            <a:r>
              <a:rPr lang="en-US" dirty="0"/>
              <a:t>Additive or subtractive from production</a:t>
            </a:r>
          </a:p>
          <a:p>
            <a:pPr lvl="1"/>
            <a:r>
              <a:rPr lang="en-US" dirty="0"/>
              <a:t>Include some randomness</a:t>
            </a:r>
          </a:p>
          <a:p>
            <a:pPr lvl="1"/>
            <a:r>
              <a:rPr lang="en-US" dirty="0"/>
              <a:t>Ensure no sensitive data is used</a:t>
            </a:r>
          </a:p>
        </p:txBody>
      </p:sp>
    </p:spTree>
    <p:extLst>
      <p:ext uri="{BB962C8B-B14F-4D97-AF65-F5344CB8AC3E}">
        <p14:creationId xmlns:p14="http://schemas.microsoft.com/office/powerpoint/2010/main" val="3471080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Demo: Implement Continuous Integration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D82559-EEEF-4CBD-89D7-FF955C9F0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97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the Update 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code (stored procedures, functions, views, modules, etc.)</a:t>
            </a:r>
          </a:p>
          <a:p>
            <a:pPr lvl="1"/>
            <a:r>
              <a:rPr lang="en-US" dirty="0"/>
              <a:t>Take latest version from VCS</a:t>
            </a:r>
          </a:p>
          <a:p>
            <a:r>
              <a:rPr lang="en-US" dirty="0"/>
              <a:t>For tables</a:t>
            </a:r>
          </a:p>
          <a:p>
            <a:pPr lvl="1"/>
            <a:r>
              <a:rPr lang="en-US" dirty="0"/>
              <a:t>Use Comparison or migration scripts to make changes.</a:t>
            </a:r>
          </a:p>
          <a:p>
            <a:pPr lvl="1"/>
            <a:endParaRPr lang="en-US" dirty="0"/>
          </a:p>
          <a:p>
            <a:r>
              <a:rPr lang="en-US" dirty="0"/>
              <a:t>Tools</a:t>
            </a:r>
          </a:p>
          <a:p>
            <a:pPr lvl="1"/>
            <a:r>
              <a:rPr lang="en-US" dirty="0"/>
              <a:t>Comparison tools (</a:t>
            </a:r>
            <a:r>
              <a:rPr lang="en-US" dirty="0">
                <a:hlinkClick r:id="rId2"/>
              </a:rPr>
              <a:t>SQL Compare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Migration Tools (SQL Change Automation, </a:t>
            </a:r>
            <a:r>
              <a:rPr lang="en-US" dirty="0" err="1"/>
              <a:t>FlywayDB</a:t>
            </a:r>
            <a:r>
              <a:rPr lang="en-US" dirty="0"/>
              <a:t>, EF migrations, etc.)</a:t>
            </a:r>
          </a:p>
        </p:txBody>
      </p:sp>
    </p:spTree>
    <p:extLst>
      <p:ext uri="{BB962C8B-B14F-4D97-AF65-F5344CB8AC3E}">
        <p14:creationId xmlns:p14="http://schemas.microsoft.com/office/powerpoint/2010/main" val="2435397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C6DAB3-8ADA-4C1D-A563-78F778E2F12F}"/>
              </a:ext>
            </a:extLst>
          </p:cNvPr>
          <p:cNvSpPr/>
          <p:nvPr/>
        </p:nvSpPr>
        <p:spPr>
          <a:xfrm>
            <a:off x="1876430" y="18939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table Sales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838BE-349E-4195-9431-332BFBAEABBF}"/>
              </a:ext>
            </a:extLst>
          </p:cNvPr>
          <p:cNvSpPr/>
          <p:nvPr/>
        </p:nvSpPr>
        <p:spPr>
          <a:xfrm>
            <a:off x="1876430" y="2416853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table Cust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ECFED-2C77-49CA-BE33-C53A8C0995EE}"/>
              </a:ext>
            </a:extLst>
          </p:cNvPr>
          <p:cNvSpPr/>
          <p:nvPr/>
        </p:nvSpPr>
        <p:spPr>
          <a:xfrm>
            <a:off x="1876430" y="293673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81089-8575-481B-9B65-09C6815CA07A}"/>
              </a:ext>
            </a:extLst>
          </p:cNvPr>
          <p:cNvSpPr/>
          <p:nvPr/>
        </p:nvSpPr>
        <p:spPr>
          <a:xfrm>
            <a:off x="1876430" y="3460220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5A201-40F7-49EF-9E59-0A64BF2C0F04}"/>
              </a:ext>
            </a:extLst>
          </p:cNvPr>
          <p:cNvSpPr/>
          <p:nvPr/>
        </p:nvSpPr>
        <p:spPr>
          <a:xfrm>
            <a:off x="1876430" y="398882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CC40D6-1A00-40DB-A8E3-59E92D5AC131}"/>
              </a:ext>
            </a:extLst>
          </p:cNvPr>
          <p:cNvSpPr/>
          <p:nvPr/>
        </p:nvSpPr>
        <p:spPr>
          <a:xfrm>
            <a:off x="1876431" y="1768642"/>
            <a:ext cx="1848547" cy="3003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060A14-C637-4ECF-A9B8-151CAFEF9593}"/>
              </a:ext>
            </a:extLst>
          </p:cNvPr>
          <p:cNvSpPr/>
          <p:nvPr/>
        </p:nvSpPr>
        <p:spPr>
          <a:xfrm>
            <a:off x="41690" y="1851419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7C791A-4974-4EE7-A732-01A0031ACF72}"/>
              </a:ext>
            </a:extLst>
          </p:cNvPr>
          <p:cNvSpPr/>
          <p:nvPr/>
        </p:nvSpPr>
        <p:spPr>
          <a:xfrm>
            <a:off x="7456229" y="1963704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8FBD2A-B0BD-49D5-BEBA-586F69B04342}"/>
              </a:ext>
            </a:extLst>
          </p:cNvPr>
          <p:cNvSpPr/>
          <p:nvPr/>
        </p:nvSpPr>
        <p:spPr>
          <a:xfrm>
            <a:off x="7456229" y="1957166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1C7225-84B6-4A72-9F3F-F9480011A247}"/>
              </a:ext>
            </a:extLst>
          </p:cNvPr>
          <p:cNvSpPr/>
          <p:nvPr/>
        </p:nvSpPr>
        <p:spPr>
          <a:xfrm>
            <a:off x="42866" y="1853292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1C526-3D57-4C43-8F26-63F46094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Model/State/Compare based process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FC903E-20DE-4E44-9204-406DA69EEED4}"/>
              </a:ext>
            </a:extLst>
          </p:cNvPr>
          <p:cNvGrpSpPr/>
          <p:nvPr/>
        </p:nvGrpSpPr>
        <p:grpSpPr>
          <a:xfrm>
            <a:off x="270415" y="1241851"/>
            <a:ext cx="814024" cy="634527"/>
            <a:chOff x="360553" y="1655799"/>
            <a:chExt cx="1085365" cy="846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0A8166-EA72-4A00-9FA0-5A769FC3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59" y="1655799"/>
              <a:ext cx="361354" cy="4837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E2D6CF-D9E9-4543-AEB6-88F69DE47381}"/>
                </a:ext>
              </a:extLst>
            </p:cNvPr>
            <p:cNvSpPr txBox="1"/>
            <p:nvPr/>
          </p:nvSpPr>
          <p:spPr>
            <a:xfrm>
              <a:off x="360553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EB941D-42FA-4DE8-ADE7-644994870D71}"/>
              </a:ext>
            </a:extLst>
          </p:cNvPr>
          <p:cNvGrpSpPr/>
          <p:nvPr/>
        </p:nvGrpSpPr>
        <p:grpSpPr>
          <a:xfrm>
            <a:off x="8032835" y="1259420"/>
            <a:ext cx="814024" cy="634527"/>
            <a:chOff x="10630440" y="1655799"/>
            <a:chExt cx="1085365" cy="84603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E104B9-EBBA-47D0-A60C-BF686A0FB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2446" y="1655799"/>
              <a:ext cx="361354" cy="4837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0948B6-93C3-45B0-8E29-BC557E91F104}"/>
                </a:ext>
              </a:extLst>
            </p:cNvPr>
            <p:cNvSpPr txBox="1"/>
            <p:nvPr/>
          </p:nvSpPr>
          <p:spPr>
            <a:xfrm>
              <a:off x="10630440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Prod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91C6E8DE-2EE9-4FE0-BB3F-E7FA5D47B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34" y="1162222"/>
            <a:ext cx="837521" cy="837521"/>
          </a:xfrm>
          <a:prstGeom prst="rect">
            <a:avLst/>
          </a:prstGeom>
        </p:spPr>
      </p:pic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59DD4F15-B726-42FC-9EC5-E20D49926036}"/>
              </a:ext>
            </a:extLst>
          </p:cNvPr>
          <p:cNvSpPr/>
          <p:nvPr/>
        </p:nvSpPr>
        <p:spPr>
          <a:xfrm>
            <a:off x="5735271" y="1421298"/>
            <a:ext cx="2307342" cy="24915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CD0DBD1B-4FD3-4D24-BB4F-9F3F210A8D1B}"/>
              </a:ext>
            </a:extLst>
          </p:cNvPr>
          <p:cNvSpPr/>
          <p:nvPr/>
        </p:nvSpPr>
        <p:spPr>
          <a:xfrm>
            <a:off x="1311988" y="1422855"/>
            <a:ext cx="3140130" cy="24759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7C12FF-BC8E-4E17-B5B7-E9116EFB87E1}"/>
              </a:ext>
            </a:extLst>
          </p:cNvPr>
          <p:cNvSpPr txBox="1"/>
          <p:nvPr/>
        </p:nvSpPr>
        <p:spPr>
          <a:xfrm>
            <a:off x="4547400" y="2017894"/>
            <a:ext cx="1789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SQL Compare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AB6AD8-2080-4EE6-8CD0-314C1B3FD904}"/>
              </a:ext>
            </a:extLst>
          </p:cNvPr>
          <p:cNvSpPr txBox="1"/>
          <p:nvPr/>
        </p:nvSpPr>
        <p:spPr>
          <a:xfrm>
            <a:off x="4036419" y="2981497"/>
            <a:ext cx="178927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Create Sales</a:t>
            </a:r>
          </a:p>
          <a:p>
            <a:r>
              <a:rPr lang="en-US" sz="1200" dirty="0"/>
              <a:t>Alter Cust</a:t>
            </a:r>
          </a:p>
          <a:p>
            <a:r>
              <a:rPr lang="en-US" sz="1200" dirty="0"/>
              <a:t>Create </a:t>
            </a:r>
            <a:r>
              <a:rPr lang="en-US" sz="1200" dirty="0" err="1"/>
              <a:t>MonthlySales</a:t>
            </a:r>
            <a:endParaRPr lang="en-US" sz="1200" dirty="0"/>
          </a:p>
          <a:p>
            <a:r>
              <a:rPr lang="en-US" sz="1200" dirty="0"/>
              <a:t>Alter </a:t>
            </a:r>
            <a:r>
              <a:rPr lang="en-US" sz="1200" dirty="0" err="1"/>
              <a:t>CheckLogin</a:t>
            </a:r>
            <a:endParaRPr lang="en-US" sz="1200" dirty="0"/>
          </a:p>
          <a:p>
            <a:r>
              <a:rPr lang="en-US" sz="1200" dirty="0"/>
              <a:t>Alter </a:t>
            </a:r>
            <a:r>
              <a:rPr lang="en-US" sz="1200" dirty="0" err="1"/>
              <a:t>Calcdiscount</a:t>
            </a:r>
            <a:endParaRPr lang="en-US" sz="1200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F0707F82-AC55-4D3F-8165-E7CAE4DCF5B4}"/>
              </a:ext>
            </a:extLst>
          </p:cNvPr>
          <p:cNvSpPr/>
          <p:nvPr/>
        </p:nvSpPr>
        <p:spPr>
          <a:xfrm>
            <a:off x="4967091" y="2325673"/>
            <a:ext cx="253207" cy="560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817D271-DE34-41A7-BC7B-C45660A798B0}"/>
              </a:ext>
            </a:extLst>
          </p:cNvPr>
          <p:cNvSpPr/>
          <p:nvPr/>
        </p:nvSpPr>
        <p:spPr>
          <a:xfrm>
            <a:off x="6013383" y="3342373"/>
            <a:ext cx="1313849" cy="249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993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5" grpId="0" animBg="1"/>
      <p:bldP spid="36" grpId="0" animBg="1"/>
      <p:bldP spid="24" grpId="0" animBg="1"/>
      <p:bldP spid="27" grpId="0" animBg="1"/>
      <p:bldP spid="27" grpId="1" animBg="1"/>
      <p:bldP spid="28" grpId="0" animBg="1"/>
      <p:bldP spid="28" grpId="1" animBg="1"/>
      <p:bldP spid="32" grpId="0"/>
      <p:bldP spid="32" grpId="1"/>
      <p:bldP spid="33" grpId="0" animBg="1"/>
      <p:bldP spid="34" grpId="0" animBg="1"/>
      <p:bldP spid="34" grpId="1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7C791A-4974-4EE7-A732-01A0031ACF72}"/>
              </a:ext>
            </a:extLst>
          </p:cNvPr>
          <p:cNvSpPr/>
          <p:nvPr/>
        </p:nvSpPr>
        <p:spPr>
          <a:xfrm>
            <a:off x="7456229" y="1963704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8FBD2A-B0BD-49D5-BEBA-586F69B04342}"/>
              </a:ext>
            </a:extLst>
          </p:cNvPr>
          <p:cNvSpPr/>
          <p:nvPr/>
        </p:nvSpPr>
        <p:spPr>
          <a:xfrm>
            <a:off x="7456229" y="1957166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060A14-C637-4ECF-A9B8-151CAFEF9593}"/>
              </a:ext>
            </a:extLst>
          </p:cNvPr>
          <p:cNvSpPr/>
          <p:nvPr/>
        </p:nvSpPr>
        <p:spPr>
          <a:xfrm>
            <a:off x="41690" y="1837242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1C7225-84B6-4A72-9F3F-F9480011A247}"/>
              </a:ext>
            </a:extLst>
          </p:cNvPr>
          <p:cNvSpPr/>
          <p:nvPr/>
        </p:nvSpPr>
        <p:spPr>
          <a:xfrm>
            <a:off x="42866" y="1828068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1C526-3D57-4C43-8F26-63F46094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Migrations based process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FC903E-20DE-4E44-9204-406DA69EEED4}"/>
              </a:ext>
            </a:extLst>
          </p:cNvPr>
          <p:cNvGrpSpPr/>
          <p:nvPr/>
        </p:nvGrpSpPr>
        <p:grpSpPr>
          <a:xfrm>
            <a:off x="270415" y="1241851"/>
            <a:ext cx="814024" cy="634527"/>
            <a:chOff x="360553" y="1655799"/>
            <a:chExt cx="1085365" cy="846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0A8166-EA72-4A00-9FA0-5A769FC3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59" y="1655799"/>
              <a:ext cx="361354" cy="4837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E2D6CF-D9E9-4543-AEB6-88F69DE47381}"/>
                </a:ext>
              </a:extLst>
            </p:cNvPr>
            <p:cNvSpPr txBox="1"/>
            <p:nvPr/>
          </p:nvSpPr>
          <p:spPr>
            <a:xfrm>
              <a:off x="360553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6C6DAB3-8ADA-4C1D-A563-78F778E2F12F}"/>
              </a:ext>
            </a:extLst>
          </p:cNvPr>
          <p:cNvSpPr/>
          <p:nvPr/>
        </p:nvSpPr>
        <p:spPr>
          <a:xfrm>
            <a:off x="1876430" y="18939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table Sales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838BE-349E-4195-9431-332BFBAEABBF}"/>
              </a:ext>
            </a:extLst>
          </p:cNvPr>
          <p:cNvSpPr/>
          <p:nvPr/>
        </p:nvSpPr>
        <p:spPr>
          <a:xfrm>
            <a:off x="1876430" y="2416853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table Cust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ECFED-2C77-49CA-BE33-C53A8C0995EE}"/>
              </a:ext>
            </a:extLst>
          </p:cNvPr>
          <p:cNvSpPr/>
          <p:nvPr/>
        </p:nvSpPr>
        <p:spPr>
          <a:xfrm>
            <a:off x="1876430" y="293673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81089-8575-481B-9B65-09C6815CA07A}"/>
              </a:ext>
            </a:extLst>
          </p:cNvPr>
          <p:cNvSpPr/>
          <p:nvPr/>
        </p:nvSpPr>
        <p:spPr>
          <a:xfrm>
            <a:off x="1876430" y="3460220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5A201-40F7-49EF-9E59-0A64BF2C0F04}"/>
              </a:ext>
            </a:extLst>
          </p:cNvPr>
          <p:cNvSpPr/>
          <p:nvPr/>
        </p:nvSpPr>
        <p:spPr>
          <a:xfrm>
            <a:off x="1876430" y="398882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EB941D-42FA-4DE8-ADE7-644994870D71}"/>
              </a:ext>
            </a:extLst>
          </p:cNvPr>
          <p:cNvGrpSpPr/>
          <p:nvPr/>
        </p:nvGrpSpPr>
        <p:grpSpPr>
          <a:xfrm>
            <a:off x="7972830" y="1241851"/>
            <a:ext cx="814024" cy="634527"/>
            <a:chOff x="10630440" y="1655799"/>
            <a:chExt cx="1085365" cy="84603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E104B9-EBBA-47D0-A60C-BF686A0FB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2446" y="1655799"/>
              <a:ext cx="361354" cy="4837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0948B6-93C3-45B0-8E29-BC557E91F104}"/>
                </a:ext>
              </a:extLst>
            </p:cNvPr>
            <p:cNvSpPr txBox="1"/>
            <p:nvPr/>
          </p:nvSpPr>
          <p:spPr>
            <a:xfrm>
              <a:off x="10630440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Prod</a:t>
              </a:r>
            </a:p>
          </p:txBody>
        </p:sp>
      </p:grp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817D271-DE34-41A7-BC7B-C45660A798B0}"/>
              </a:ext>
            </a:extLst>
          </p:cNvPr>
          <p:cNvSpPr/>
          <p:nvPr/>
        </p:nvSpPr>
        <p:spPr>
          <a:xfrm>
            <a:off x="6013383" y="3342373"/>
            <a:ext cx="1313849" cy="249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5738A62-904B-4FA2-887C-086AFE45ADCE}"/>
              </a:ext>
            </a:extLst>
          </p:cNvPr>
          <p:cNvSpPr/>
          <p:nvPr/>
        </p:nvSpPr>
        <p:spPr>
          <a:xfrm>
            <a:off x="4026476" y="1899966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001Create table Sales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C20468-DC96-464D-BC65-9EFB9494FE89}"/>
              </a:ext>
            </a:extLst>
          </p:cNvPr>
          <p:cNvSpPr/>
          <p:nvPr/>
        </p:nvSpPr>
        <p:spPr>
          <a:xfrm>
            <a:off x="4026476" y="2422872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002Alter table Cust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F9F734-A07A-46F6-AD5A-4918AFD5E623}"/>
              </a:ext>
            </a:extLst>
          </p:cNvPr>
          <p:cNvSpPr/>
          <p:nvPr/>
        </p:nvSpPr>
        <p:spPr>
          <a:xfrm>
            <a:off x="4026476" y="294275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003Create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4CA4F61-C3F1-430B-A80F-CB53020D2865}"/>
              </a:ext>
            </a:extLst>
          </p:cNvPr>
          <p:cNvSpPr/>
          <p:nvPr/>
        </p:nvSpPr>
        <p:spPr>
          <a:xfrm>
            <a:off x="4026476" y="3466239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004Alter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B628208-7630-4A95-BE5C-F9EA4DE55459}"/>
              </a:ext>
            </a:extLst>
          </p:cNvPr>
          <p:cNvSpPr/>
          <p:nvPr/>
        </p:nvSpPr>
        <p:spPr>
          <a:xfrm>
            <a:off x="4026476" y="39948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005Alter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CC40D6-1A00-40DB-A8E3-59E92D5AC131}"/>
              </a:ext>
            </a:extLst>
          </p:cNvPr>
          <p:cNvSpPr/>
          <p:nvPr/>
        </p:nvSpPr>
        <p:spPr>
          <a:xfrm>
            <a:off x="1876431" y="1768642"/>
            <a:ext cx="1848547" cy="3003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584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5" grpId="0" animBg="1"/>
      <p:bldP spid="29" grpId="0" animBg="1"/>
      <p:bldP spid="30" grpId="0" animBg="1"/>
      <p:bldP spid="31" grpId="0" animBg="1"/>
      <p:bldP spid="37" grpId="0" animBg="1"/>
      <p:bldP spid="38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22CAD-0CB6-4208-89FE-DD4CEF0A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Pros/Cons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A5BE-7FCB-4EBE-B2D9-3FFFBE5E1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27" y="1268016"/>
            <a:ext cx="3578061" cy="3263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State/Model/Compare</a:t>
            </a:r>
          </a:p>
          <a:p>
            <a:r>
              <a:rPr lang="en-US" dirty="0"/>
              <a:t>Pros</a:t>
            </a:r>
          </a:p>
          <a:p>
            <a:pPr lvl="1"/>
            <a:r>
              <a:rPr lang="en-US" dirty="0"/>
              <a:t>Simpler for developers</a:t>
            </a:r>
          </a:p>
          <a:p>
            <a:pPr lvl="1"/>
            <a:r>
              <a:rPr lang="en-US" dirty="0"/>
              <a:t>Merges are easier</a:t>
            </a:r>
          </a:p>
          <a:p>
            <a:pPr lvl="1"/>
            <a:r>
              <a:rPr lang="en-US" dirty="0"/>
              <a:t>Tooling generates script</a:t>
            </a:r>
          </a:p>
          <a:p>
            <a:pPr lvl="1"/>
            <a:r>
              <a:rPr lang="en-US" dirty="0"/>
              <a:t>Visibility of History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dirty="0"/>
              <a:t>Domain of problems not solved</a:t>
            </a:r>
          </a:p>
          <a:p>
            <a:pPr lvl="1"/>
            <a:r>
              <a:rPr lang="en-US" dirty="0"/>
              <a:t>Tool ordering of changes can be problematic</a:t>
            </a:r>
          </a:p>
          <a:p>
            <a:pPr lvl="1"/>
            <a:r>
              <a:rPr lang="en-US" dirty="0"/>
              <a:t>Tool choices for changes could be an issue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2C1C52-8DEF-46EB-B5B1-F551076811EC}"/>
              </a:ext>
            </a:extLst>
          </p:cNvPr>
          <p:cNvSpPr txBox="1">
            <a:spLocks/>
          </p:cNvSpPr>
          <p:nvPr/>
        </p:nvSpPr>
        <p:spPr>
          <a:xfrm>
            <a:off x="4737557" y="1268016"/>
            <a:ext cx="3578061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Migrations</a:t>
            </a:r>
          </a:p>
          <a:p>
            <a:r>
              <a:rPr lang="en-US" sz="1600" b="0" dirty="0"/>
              <a:t>Pros</a:t>
            </a:r>
          </a:p>
          <a:p>
            <a:pPr lvl="1"/>
            <a:r>
              <a:rPr lang="en-US" sz="1400" b="0" dirty="0"/>
              <a:t>All changes work since they worked in dev/test</a:t>
            </a:r>
          </a:p>
          <a:p>
            <a:pPr lvl="1"/>
            <a:r>
              <a:rPr lang="en-US" sz="1400" b="0" dirty="0"/>
              <a:t>Control over method and order of changes</a:t>
            </a:r>
          </a:p>
          <a:p>
            <a:pPr lvl="1"/>
            <a:r>
              <a:rPr lang="en-US" sz="1400" b="0" dirty="0"/>
              <a:t>All domain problems handled</a:t>
            </a:r>
          </a:p>
          <a:p>
            <a:r>
              <a:rPr lang="en-US" sz="1600" b="0" dirty="0"/>
              <a:t>Cons</a:t>
            </a:r>
          </a:p>
          <a:p>
            <a:pPr lvl="1"/>
            <a:r>
              <a:rPr lang="en-US" sz="1400" b="0" dirty="0"/>
              <a:t>Harder for developers</a:t>
            </a:r>
          </a:p>
          <a:p>
            <a:pPr lvl="1"/>
            <a:r>
              <a:rPr lang="en-US" sz="1400" b="0" dirty="0"/>
              <a:t>History hard to assemble</a:t>
            </a:r>
          </a:p>
          <a:p>
            <a:pPr lvl="1"/>
            <a:r>
              <a:rPr lang="en-US" sz="1400" b="0" dirty="0"/>
              <a:t>Merges are hard (chronology matters)</a:t>
            </a:r>
          </a:p>
          <a:p>
            <a:pPr lvl="1"/>
            <a:r>
              <a:rPr lang="en-US" sz="1400" b="0" dirty="0"/>
              <a:t>All changes in Dev occur in Prod</a:t>
            </a:r>
          </a:p>
          <a:p>
            <a:pPr lvl="1"/>
            <a:endParaRPr lang="en-US" sz="1400" b="0" dirty="0"/>
          </a:p>
          <a:p>
            <a:pPr lvl="1"/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1757845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 the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a consistent process</a:t>
            </a:r>
          </a:p>
          <a:p>
            <a:r>
              <a:rPr lang="en-US" dirty="0"/>
              <a:t>Use automation where you can, use manual steps (documented) where you cannot/fear issues</a:t>
            </a:r>
          </a:p>
          <a:p>
            <a:r>
              <a:rPr lang="en-US" dirty="0"/>
              <a:t>Slowly and continuously improve the process</a:t>
            </a:r>
          </a:p>
          <a:p>
            <a:r>
              <a:rPr lang="en-US" dirty="0"/>
              <a:t>Use a Release Management Server</a:t>
            </a:r>
          </a:p>
          <a:p>
            <a:pPr lvl="1"/>
            <a:r>
              <a:rPr lang="en-US" dirty="0"/>
              <a:t>Octopus Deploy</a:t>
            </a:r>
          </a:p>
          <a:p>
            <a:pPr lvl="1"/>
            <a:r>
              <a:rPr lang="en-US" dirty="0"/>
              <a:t>TFS</a:t>
            </a:r>
          </a:p>
          <a:p>
            <a:pPr lvl="1"/>
            <a:r>
              <a:rPr lang="en-US" dirty="0"/>
              <a:t>Bamboo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704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- Release to Downstream Environments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Issues - Rollback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code – Deploy the previous version</a:t>
            </a:r>
          </a:p>
          <a:p>
            <a:pPr lvl="1"/>
            <a:r>
              <a:rPr lang="en-US" dirty="0"/>
              <a:t>Views</a:t>
            </a:r>
          </a:p>
          <a:p>
            <a:pPr lvl="1"/>
            <a:r>
              <a:rPr lang="en-US" dirty="0"/>
              <a:t>Procs</a:t>
            </a:r>
          </a:p>
          <a:p>
            <a:pPr lvl="1"/>
            <a:r>
              <a:rPr lang="en-US" dirty="0"/>
              <a:t>Functions</a:t>
            </a:r>
          </a:p>
          <a:p>
            <a:r>
              <a:rPr lang="en-US" dirty="0"/>
              <a:t>For tables </a:t>
            </a:r>
          </a:p>
          <a:p>
            <a:pPr lvl="1"/>
            <a:r>
              <a:rPr lang="en-US" dirty="0"/>
              <a:t>Need custom code</a:t>
            </a:r>
          </a:p>
          <a:p>
            <a:pPr lvl="1"/>
            <a:r>
              <a:rPr lang="en-US" dirty="0"/>
              <a:t>I pre-write and test for risky tables (deploy to QA, run rollback in QA)</a:t>
            </a:r>
          </a:p>
          <a:p>
            <a:pPr lvl="1"/>
            <a:r>
              <a:rPr lang="en-US" dirty="0"/>
              <a:t>I like a separate </a:t>
            </a:r>
            <a:r>
              <a:rPr lang="en-US"/>
              <a:t>DBA pipeline for this</a:t>
            </a:r>
            <a:endParaRPr lang="en-US" dirty="0"/>
          </a:p>
          <a:p>
            <a:pPr lvl="1"/>
            <a:r>
              <a:rPr lang="en-US" dirty="0"/>
              <a:t>In general, I am a fan of dark deploys and roll forward</a:t>
            </a:r>
          </a:p>
          <a:p>
            <a:pPr lvl="1"/>
            <a:r>
              <a:rPr lang="en-US" dirty="0"/>
              <a:t>I DO NOT trust tools for table/data rollback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44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Issues – Environmental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that varies by environment (queue names, security,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Script and deploy with deploy once scripts (maybe separate pipeline)</a:t>
            </a:r>
          </a:p>
          <a:p>
            <a:r>
              <a:rPr lang="en-US" dirty="0"/>
              <a:t>Use tokens where possible and store config data in the environment</a:t>
            </a:r>
          </a:p>
          <a:p>
            <a:r>
              <a:rPr lang="en-US" dirty="0"/>
              <a:t>Best solution</a:t>
            </a:r>
          </a:p>
          <a:p>
            <a:pPr lvl="1"/>
            <a:r>
              <a:rPr lang="en-US" dirty="0"/>
              <a:t>Manually enter changes as code</a:t>
            </a:r>
          </a:p>
          <a:p>
            <a:pPr lvl="1"/>
            <a:r>
              <a:rPr lang="en-US" dirty="0"/>
              <a:t>Use code reviews and PR by two people whose jobs depend on this being correct</a:t>
            </a:r>
          </a:p>
        </p:txBody>
      </p:sp>
    </p:spTree>
    <p:extLst>
      <p:ext uri="{BB962C8B-B14F-4D97-AF65-F5344CB8AC3E}">
        <p14:creationId xmlns:p14="http://schemas.microsoft.com/office/powerpoint/2010/main" val="474156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Refreshing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Use safe data in development environments</a:t>
            </a:r>
          </a:p>
          <a:p>
            <a:pPr lvl="1"/>
            <a:r>
              <a:rPr lang="en-US" dirty="0"/>
              <a:t>Ensure developers can deploy or refresh databases *easily*</a:t>
            </a:r>
          </a:p>
          <a:p>
            <a:pPr lvl="1"/>
            <a:r>
              <a:rPr lang="en-US" dirty="0"/>
              <a:t>Restore from production or maintain a curated data set</a:t>
            </a:r>
          </a:p>
          <a:p>
            <a:pPr lvl="1"/>
            <a:r>
              <a:rPr lang="en-US" dirty="0"/>
              <a:t>Use data masking</a:t>
            </a:r>
          </a:p>
          <a:p>
            <a:pPr lvl="2"/>
            <a:r>
              <a:rPr lang="en-US" dirty="0"/>
              <a:t>Use scripts or tools to de-identify/pseudonymize/anonymize</a:t>
            </a:r>
          </a:p>
          <a:p>
            <a:pPr lvl="2"/>
            <a:r>
              <a:rPr lang="en-US" dirty="0"/>
              <a:t>Inject data to create known values for testing</a:t>
            </a:r>
          </a:p>
          <a:p>
            <a:pPr lvl="2"/>
            <a:r>
              <a:rPr lang="en-US" dirty="0"/>
              <a:t>Add randomness</a:t>
            </a:r>
          </a:p>
          <a:p>
            <a:pPr lvl="2"/>
            <a:r>
              <a:rPr lang="en-US" dirty="0"/>
              <a:t>Include new rows for edge cases</a:t>
            </a:r>
          </a:p>
          <a:p>
            <a:pPr lvl="1"/>
            <a:r>
              <a:rPr lang="en-US" dirty="0"/>
              <a:t>Maintain this a part of the development process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638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 and apply the DevOps principles to the db</a:t>
            </a:r>
          </a:p>
          <a:p>
            <a:pPr lvl="1"/>
            <a:r>
              <a:rPr lang="en-US" dirty="0"/>
              <a:t>Systems Thinking</a:t>
            </a:r>
          </a:p>
          <a:p>
            <a:pPr lvl="1"/>
            <a:r>
              <a:rPr lang="en-US" dirty="0"/>
              <a:t>Feedback Loops</a:t>
            </a:r>
          </a:p>
          <a:p>
            <a:pPr lvl="1"/>
            <a:r>
              <a:rPr lang="en-US" dirty="0"/>
              <a:t>Experimentation and Learning</a:t>
            </a:r>
          </a:p>
          <a:p>
            <a:r>
              <a:rPr lang="en-US" dirty="0"/>
              <a:t>Treat the database like application code</a:t>
            </a:r>
          </a:p>
          <a:p>
            <a:pPr lvl="1"/>
            <a:r>
              <a:rPr lang="en-US" dirty="0"/>
              <a:t>Build the exceptions into your process</a:t>
            </a:r>
          </a:p>
          <a:p>
            <a:r>
              <a:rPr lang="en-US" dirty="0"/>
              <a:t>Adapt to your environment</a:t>
            </a:r>
          </a:p>
          <a:p>
            <a:pPr lvl="1"/>
            <a:r>
              <a:rPr lang="en-US" dirty="0"/>
              <a:t>Do more of what works</a:t>
            </a:r>
          </a:p>
          <a:p>
            <a:pPr lvl="1"/>
            <a:r>
              <a:rPr lang="en-US" dirty="0"/>
              <a:t>Do less of what doesn’t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350183" y="1268016"/>
            <a:ext cx="4974432" cy="1945817"/>
            <a:chOff x="2689225" y="3398838"/>
            <a:chExt cx="6632576" cy="2594422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E0EABC1-5B84-C93E-BA1C-0596EFCEEA72}"/>
              </a:ext>
            </a:extLst>
          </p:cNvPr>
          <p:cNvSpPr/>
          <p:nvPr/>
        </p:nvSpPr>
        <p:spPr>
          <a:xfrm>
            <a:off x="2778809" y="3309603"/>
            <a:ext cx="4545806" cy="4039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2025"/>
              </a:spcAft>
              <a:defRPr/>
            </a:pPr>
            <a:r>
              <a:rPr lang="en-US" sz="2025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steve.jones@red-gate.com</a:t>
            </a:r>
          </a:p>
        </p:txBody>
      </p:sp>
      <p:pic>
        <p:nvPicPr>
          <p:cNvPr id="4" name="Picture 22">
            <a:extLst>
              <a:ext uri="{FF2B5EF4-FFF2-40B4-BE49-F238E27FC236}">
                <a16:creationId xmlns:a16="http://schemas.microsoft.com/office/drawing/2014/main" id="{16A3C451-1B5A-9854-4C78-FE43767B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183" y="3381042"/>
            <a:ext cx="347663" cy="28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theme/theme1.xml><?xml version="1.0" encoding="utf-8"?>
<a:theme xmlns:a="http://schemas.openxmlformats.org/drawingml/2006/main" name="Redgate theme v2">
  <a:themeElements>
    <a:clrScheme name="Redgate PASS Summit">
      <a:dk1>
        <a:srgbClr val="222222"/>
      </a:dk1>
      <a:lt1>
        <a:srgbClr val="FFFFFF"/>
      </a:lt1>
      <a:dk2>
        <a:srgbClr val="CC0000"/>
      </a:dk2>
      <a:lt2>
        <a:srgbClr val="F2F2F2"/>
      </a:lt2>
      <a:accent1>
        <a:srgbClr val="CC0000"/>
      </a:accent1>
      <a:accent2>
        <a:srgbClr val="000000"/>
      </a:accent2>
      <a:accent3>
        <a:srgbClr val="767676"/>
      </a:accent3>
      <a:accent4>
        <a:srgbClr val="790000"/>
      </a:accent4>
      <a:accent5>
        <a:srgbClr val="1AAC1E"/>
      </a:accent5>
      <a:accent6>
        <a:srgbClr val="336DC1"/>
      </a:accent6>
      <a:hlink>
        <a:srgbClr val="336DC1"/>
      </a:hlink>
      <a:folHlink>
        <a:srgbClr val="2A5E9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b="0" i="0" dirty="0" err="1" smtClean="0">
            <a:latin typeface="IBM Plex Sans" panose="020B0503050203000203" pitchFamily="34" charset="77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dgate theme v2" id="{1734A0F3-C998-EF41-934D-51BF3B82E1A2}" vid="{D6099F4A-34CB-A94F-8B65-95F962FE41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5787</TotalTime>
  <Words>1398</Words>
  <Application>Microsoft Office PowerPoint</Application>
  <PresentationFormat>On-screen Show (16:9)</PresentationFormat>
  <Paragraphs>369</Paragraphs>
  <Slides>29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6" baseType="lpstr">
      <vt:lpstr>Gotham</vt:lpstr>
      <vt:lpstr>Proxima Nova Light</vt:lpstr>
      <vt:lpstr>Roboto Regular</vt:lpstr>
      <vt:lpstr>Arial</vt:lpstr>
      <vt:lpstr>Calibri</vt:lpstr>
      <vt:lpstr>Calibri Light</vt:lpstr>
      <vt:lpstr>Consolas</vt:lpstr>
      <vt:lpstr>IBM Plex Sans</vt:lpstr>
      <vt:lpstr>IBM Plex Sans Medium</vt:lpstr>
      <vt:lpstr>IBM Plex Sans SemiBold</vt:lpstr>
      <vt:lpstr>Microsoft Sans Serif</vt:lpstr>
      <vt:lpstr>Roboto</vt:lpstr>
      <vt:lpstr>Roboto Medium</vt:lpstr>
      <vt:lpstr>Segoe UI Light</vt:lpstr>
      <vt:lpstr>Segoe UI Semilight</vt:lpstr>
      <vt:lpstr>Redgate theme v2</vt:lpstr>
      <vt:lpstr>Office Theme</vt:lpstr>
      <vt:lpstr>Adopting a Compliant Database DevOps Process</vt:lpstr>
      <vt:lpstr>Three Takeaways</vt:lpstr>
      <vt:lpstr>Agenda</vt:lpstr>
      <vt:lpstr>PowerPoint Presentation</vt:lpstr>
      <vt:lpstr>What is DevOps?</vt:lpstr>
      <vt:lpstr>The Three Ways</vt:lpstr>
      <vt:lpstr>What is DevOps?</vt:lpstr>
      <vt:lpstr>What is DevOps?</vt:lpstr>
      <vt:lpstr>DevOps in Practice</vt:lpstr>
      <vt:lpstr>The Application Development Pipeline</vt:lpstr>
      <vt:lpstr>The Database Development Pipeline</vt:lpstr>
      <vt:lpstr>Evolving Database Development</vt:lpstr>
      <vt:lpstr>Evolving Database Development</vt:lpstr>
      <vt:lpstr>SQL and Version Control</vt:lpstr>
      <vt:lpstr>Demo: Store database code in a VCS </vt:lpstr>
      <vt:lpstr>Database Continuous Integration</vt:lpstr>
      <vt:lpstr>Database Testing</vt:lpstr>
      <vt:lpstr>Demo: Implement Continuous Integration</vt:lpstr>
      <vt:lpstr>Generate the Update Script</vt:lpstr>
      <vt:lpstr>Model/State/Compare based process</vt:lpstr>
      <vt:lpstr>Migrations based process</vt:lpstr>
      <vt:lpstr>Pros/Cons</vt:lpstr>
      <vt:lpstr>Deploy the Code</vt:lpstr>
      <vt:lpstr>Demo - Release to Downstream Environments</vt:lpstr>
      <vt:lpstr>Release Issues - Rollback</vt:lpstr>
      <vt:lpstr>Release Issues – Environmental Data</vt:lpstr>
      <vt:lpstr>Refreshing Development</vt:lpstr>
      <vt:lpstr>Summary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No more than 2 lines</dc:title>
  <dc:creator>Lana Montgomery</dc:creator>
  <cp:lastModifiedBy>Steve Jones</cp:lastModifiedBy>
  <cp:revision>678</cp:revision>
  <dcterms:created xsi:type="dcterms:W3CDTF">2013-07-12T18:23:55Z</dcterms:created>
  <dcterms:modified xsi:type="dcterms:W3CDTF">2023-05-01T17:07:40Z</dcterms:modified>
</cp:coreProperties>
</file>