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39"/>
  </p:notesMasterIdLst>
  <p:sldIdLst>
    <p:sldId id="256" r:id="rId2"/>
    <p:sldId id="258" r:id="rId3"/>
    <p:sldId id="357" r:id="rId4"/>
    <p:sldId id="303" r:id="rId5"/>
    <p:sldId id="285" r:id="rId6"/>
    <p:sldId id="358" r:id="rId7"/>
    <p:sldId id="379" r:id="rId8"/>
    <p:sldId id="359" r:id="rId9"/>
    <p:sldId id="380" r:id="rId10"/>
    <p:sldId id="354" r:id="rId11"/>
    <p:sldId id="355" r:id="rId12"/>
    <p:sldId id="361" r:id="rId13"/>
    <p:sldId id="360" r:id="rId14"/>
    <p:sldId id="362" r:id="rId15"/>
    <p:sldId id="363" r:id="rId16"/>
    <p:sldId id="364" r:id="rId17"/>
    <p:sldId id="367" r:id="rId18"/>
    <p:sldId id="356" r:id="rId19"/>
    <p:sldId id="365" r:id="rId20"/>
    <p:sldId id="366" r:id="rId21"/>
    <p:sldId id="378" r:id="rId22"/>
    <p:sldId id="368" r:id="rId23"/>
    <p:sldId id="373" r:id="rId24"/>
    <p:sldId id="369" r:id="rId25"/>
    <p:sldId id="375" r:id="rId26"/>
    <p:sldId id="381" r:id="rId27"/>
    <p:sldId id="370" r:id="rId28"/>
    <p:sldId id="374" r:id="rId29"/>
    <p:sldId id="371" r:id="rId30"/>
    <p:sldId id="376" r:id="rId31"/>
    <p:sldId id="377" r:id="rId32"/>
    <p:sldId id="372" r:id="rId33"/>
    <p:sldId id="304" r:id="rId34"/>
    <p:sldId id="382" r:id="rId35"/>
    <p:sldId id="260" r:id="rId36"/>
    <p:sldId id="257" r:id="rId37"/>
    <p:sldId id="26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D8ADC1-236A-463F-AD45-7EB8E9F02322}" v="2171" dt="2025-05-07T02:04:15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Jones" userId="339eb496d1a7d79a" providerId="LiveId" clId="{C86B00D2-CBD1-4FA0-A773-E1DBFE495178}"/>
    <pc:docChg chg="modSld">
      <pc:chgData name="Steve Jones" userId="339eb496d1a7d79a" providerId="LiveId" clId="{C86B00D2-CBD1-4FA0-A773-E1DBFE495178}" dt="2025-03-12T09:57:49.825" v="119" actId="20577"/>
      <pc:docMkLst>
        <pc:docMk/>
      </pc:docMkLst>
      <pc:sldChg chg="modSp mod">
        <pc:chgData name="Steve Jones" userId="339eb496d1a7d79a" providerId="LiveId" clId="{C86B00D2-CBD1-4FA0-A773-E1DBFE495178}" dt="2025-03-12T09:57:49.825" v="119" actId="20577"/>
        <pc:sldMkLst>
          <pc:docMk/>
          <pc:sldMk cId="2175922764" sldId="285"/>
        </pc:sldMkLst>
        <pc:spChg chg="mod">
          <ac:chgData name="Steve Jones" userId="339eb496d1a7d79a" providerId="LiveId" clId="{C86B00D2-CBD1-4FA0-A773-E1DBFE495178}" dt="2025-03-12T09:57:38.043" v="88" actId="20577"/>
          <ac:spMkLst>
            <pc:docMk/>
            <pc:sldMk cId="2175922764" sldId="285"/>
            <ac:spMk id="2" creationId="{00000000-0000-0000-0000-000000000000}"/>
          </ac:spMkLst>
        </pc:spChg>
        <pc:spChg chg="mod">
          <ac:chgData name="Steve Jones" userId="339eb496d1a7d79a" providerId="LiveId" clId="{C86B00D2-CBD1-4FA0-A773-E1DBFE495178}" dt="2025-03-12T09:57:49.825" v="119" actId="20577"/>
          <ac:spMkLst>
            <pc:docMk/>
            <pc:sldMk cId="2175922764" sldId="285"/>
            <ac:spMk id="3" creationId="{00000000-0000-0000-0000-000000000000}"/>
          </ac:spMkLst>
        </pc:spChg>
      </pc:sldChg>
      <pc:sldChg chg="modSp mod">
        <pc:chgData name="Steve Jones" userId="339eb496d1a7d79a" providerId="LiveId" clId="{C86B00D2-CBD1-4FA0-A773-E1DBFE495178}" dt="2025-03-12T09:57:31.005" v="68" actId="20577"/>
        <pc:sldMkLst>
          <pc:docMk/>
          <pc:sldMk cId="1631803677" sldId="303"/>
        </pc:sldMkLst>
        <pc:spChg chg="mod">
          <ac:chgData name="Steve Jones" userId="339eb496d1a7d79a" providerId="LiveId" clId="{C86B00D2-CBD1-4FA0-A773-E1DBFE495178}" dt="2025-03-12T09:57:25.188" v="36" actId="20577"/>
          <ac:spMkLst>
            <pc:docMk/>
            <pc:sldMk cId="1631803677" sldId="303"/>
            <ac:spMk id="4" creationId="{00000000-0000-0000-0000-000000000000}"/>
          </ac:spMkLst>
        </pc:spChg>
        <pc:spChg chg="mod">
          <ac:chgData name="Steve Jones" userId="339eb496d1a7d79a" providerId="LiveId" clId="{C86B00D2-CBD1-4FA0-A773-E1DBFE495178}" dt="2025-03-12T09:57:31.005" v="68" actId="20577"/>
          <ac:spMkLst>
            <pc:docMk/>
            <pc:sldMk cId="1631803677" sldId="303"/>
            <ac:spMk id="5" creationId="{00000000-0000-0000-0000-000000000000}"/>
          </ac:spMkLst>
        </pc:spChg>
      </pc:sldChg>
    </pc:docChg>
  </pc:docChgLst>
  <pc:docChgLst>
    <pc:chgData name="Steve Jones" userId="339eb496d1a7d79a" providerId="LiveId" clId="{DD4EA597-7C33-4BC3-B810-D62CB89711B9}"/>
    <pc:docChg chg="undo custSel modSld">
      <pc:chgData name="Steve Jones" userId="339eb496d1a7d79a" providerId="LiveId" clId="{DD4EA597-7C33-4BC3-B810-D62CB89711B9}" dt="2025-03-07T23:21:43.025" v="145" actId="1076"/>
      <pc:docMkLst>
        <pc:docMk/>
      </pc:docMkLst>
      <pc:sldChg chg="modSp mod">
        <pc:chgData name="Steve Jones" userId="339eb496d1a7d79a" providerId="LiveId" clId="{DD4EA597-7C33-4BC3-B810-D62CB89711B9}" dt="2025-03-06T22:28:27.736" v="7" actId="3626"/>
        <pc:sldMkLst>
          <pc:docMk/>
          <pc:sldMk cId="3376803047" sldId="256"/>
        </pc:sldMkLst>
        <pc:spChg chg="mod">
          <ac:chgData name="Steve Jones" userId="339eb496d1a7d79a" providerId="LiveId" clId="{DD4EA597-7C33-4BC3-B810-D62CB89711B9}" dt="2025-03-06T22:28:27.736" v="7" actId="3626"/>
          <ac:spMkLst>
            <pc:docMk/>
            <pc:sldMk cId="3376803047" sldId="256"/>
            <ac:spMk id="3" creationId="{EDDE8A7B-C96D-455C-801B-3D0EF813708F}"/>
          </ac:spMkLst>
        </pc:spChg>
      </pc:sldChg>
      <pc:sldChg chg="modSp mod">
        <pc:chgData name="Steve Jones" userId="339eb496d1a7d79a" providerId="LiveId" clId="{DD4EA597-7C33-4BC3-B810-D62CB89711B9}" dt="2025-03-06T22:28:58.115" v="133" actId="20577"/>
        <pc:sldMkLst>
          <pc:docMk/>
          <pc:sldMk cId="718457474" sldId="258"/>
        </pc:sldMkLst>
        <pc:spChg chg="mod">
          <ac:chgData name="Steve Jones" userId="339eb496d1a7d79a" providerId="LiveId" clId="{DD4EA597-7C33-4BC3-B810-D62CB89711B9}" dt="2025-03-06T22:28:58.115" v="133" actId="20577"/>
          <ac:spMkLst>
            <pc:docMk/>
            <pc:sldMk cId="718457474" sldId="258"/>
            <ac:spMk id="3" creationId="{00000000-0000-0000-0000-000000000000}"/>
          </ac:spMkLst>
        </pc:spChg>
      </pc:sldChg>
      <pc:sldChg chg="addSp modSp mod">
        <pc:chgData name="Steve Jones" userId="339eb496d1a7d79a" providerId="LiveId" clId="{DD4EA597-7C33-4BC3-B810-D62CB89711B9}" dt="2025-03-07T23:21:43.025" v="145" actId="1076"/>
        <pc:sldMkLst>
          <pc:docMk/>
          <pc:sldMk cId="4291394736" sldId="260"/>
        </pc:sldMkLst>
        <pc:spChg chg="add mod">
          <ac:chgData name="Steve Jones" userId="339eb496d1a7d79a" providerId="LiveId" clId="{DD4EA597-7C33-4BC3-B810-D62CB89711B9}" dt="2025-03-07T23:21:43.025" v="145" actId="1076"/>
          <ac:spMkLst>
            <pc:docMk/>
            <pc:sldMk cId="4291394736" sldId="260"/>
            <ac:spMk id="4" creationId="{9062E3C8-FACF-FB68-DF3B-CD3EEBEDF875}"/>
          </ac:spMkLst>
        </pc:spChg>
        <pc:picChg chg="add mod">
          <ac:chgData name="Steve Jones" userId="339eb496d1a7d79a" providerId="LiveId" clId="{DD4EA597-7C33-4BC3-B810-D62CB89711B9}" dt="2025-03-07T23:21:43.025" v="145" actId="1076"/>
          <ac:picMkLst>
            <pc:docMk/>
            <pc:sldMk cId="4291394736" sldId="260"/>
            <ac:picMk id="5" creationId="{36FE98C9-1B3D-9A2A-7515-A4DFFB4A9920}"/>
          </ac:picMkLst>
        </pc:picChg>
      </pc:sldChg>
      <pc:sldChg chg="modSp mod">
        <pc:chgData name="Steve Jones" userId="339eb496d1a7d79a" providerId="LiveId" clId="{DD4EA597-7C33-4BC3-B810-D62CB89711B9}" dt="2025-03-06T22:29:06.819" v="143" actId="6549"/>
        <pc:sldMkLst>
          <pc:docMk/>
          <pc:sldMk cId="135132492" sldId="357"/>
        </pc:sldMkLst>
        <pc:spChg chg="mod">
          <ac:chgData name="Steve Jones" userId="339eb496d1a7d79a" providerId="LiveId" clId="{DD4EA597-7C33-4BC3-B810-D62CB89711B9}" dt="2025-03-06T22:29:03.275" v="135" actId="6549"/>
          <ac:spMkLst>
            <pc:docMk/>
            <pc:sldMk cId="135132492" sldId="357"/>
            <ac:spMk id="4" creationId="{3012DDDD-F344-4BC5-8896-92CF7CD1AD1E}"/>
          </ac:spMkLst>
        </pc:spChg>
        <pc:spChg chg="mod">
          <ac:chgData name="Steve Jones" userId="339eb496d1a7d79a" providerId="LiveId" clId="{DD4EA597-7C33-4BC3-B810-D62CB89711B9}" dt="2025-03-06T22:29:06.819" v="143" actId="6549"/>
          <ac:spMkLst>
            <pc:docMk/>
            <pc:sldMk cId="135132492" sldId="357"/>
            <ac:spMk id="10" creationId="{CA944752-E9F6-46C7-9D77-9D80A23A138A}"/>
          </ac:spMkLst>
        </pc:spChg>
      </pc:sldChg>
    </pc:docChg>
  </pc:docChgLst>
  <pc:docChgLst>
    <pc:chgData name="Steve Jones" userId="339eb496d1a7d79a" providerId="LiveId" clId="{DD840CB6-8078-4326-9B76-2ECC3BA91F17}"/>
    <pc:docChg chg="modSld">
      <pc:chgData name="Steve Jones" userId="339eb496d1a7d79a" providerId="LiveId" clId="{DD840CB6-8078-4326-9B76-2ECC3BA91F17}" dt="2024-10-16T17:28:08.478" v="29" actId="1076"/>
      <pc:docMkLst>
        <pc:docMk/>
      </pc:docMkLst>
      <pc:sldChg chg="addSp modSp mod">
        <pc:chgData name="Steve Jones" userId="339eb496d1a7d79a" providerId="LiveId" clId="{DD840CB6-8078-4326-9B76-2ECC3BA91F17}" dt="2024-10-16T17:28:08.478" v="29" actId="1076"/>
        <pc:sldMkLst>
          <pc:docMk/>
          <pc:sldMk cId="4291394736" sldId="260"/>
        </pc:sldMkLst>
      </pc:sldChg>
      <pc:sldChg chg="modSp mod">
        <pc:chgData name="Steve Jones" userId="339eb496d1a7d79a" providerId="LiveId" clId="{DD840CB6-8078-4326-9B76-2ECC3BA91F17}" dt="2024-07-10T16:08:19.858" v="25" actId="6549"/>
        <pc:sldMkLst>
          <pc:docMk/>
          <pc:sldMk cId="135132492" sldId="357"/>
        </pc:sldMkLst>
      </pc:sldChg>
    </pc:docChg>
  </pc:docChgLst>
  <pc:docChgLst>
    <pc:chgData name="Steve Jones" userId="339eb496d1a7d79a" providerId="LiveId" clId="{60D8ADC1-236A-463F-AD45-7EB8E9F02322}"/>
    <pc:docChg chg="undo custSel addSld modSld sldOrd">
      <pc:chgData name="Steve Jones" userId="339eb496d1a7d79a" providerId="LiveId" clId="{60D8ADC1-236A-463F-AD45-7EB8E9F02322}" dt="2025-05-09T19:03:11.870" v="2435" actId="20577"/>
      <pc:docMkLst>
        <pc:docMk/>
      </pc:docMkLst>
      <pc:sldChg chg="modSp mod">
        <pc:chgData name="Steve Jones" userId="339eb496d1a7d79a" providerId="LiveId" clId="{60D8ADC1-236A-463F-AD45-7EB8E9F02322}" dt="2025-05-08T18:12:14.856" v="2408" actId="20577"/>
        <pc:sldMkLst>
          <pc:docMk/>
          <pc:sldMk cId="2175922764" sldId="285"/>
        </pc:sldMkLst>
        <pc:spChg chg="mod">
          <ac:chgData name="Steve Jones" userId="339eb496d1a7d79a" providerId="LiveId" clId="{60D8ADC1-236A-463F-AD45-7EB8E9F02322}" dt="2025-05-08T18:12:14.856" v="2408" actId="20577"/>
          <ac:spMkLst>
            <pc:docMk/>
            <pc:sldMk cId="2175922764" sldId="285"/>
            <ac:spMk id="3" creationId="{00000000-0000-0000-0000-000000000000}"/>
          </ac:spMkLst>
        </pc:spChg>
      </pc:sldChg>
      <pc:sldChg chg="modSp mod">
        <pc:chgData name="Steve Jones" userId="339eb496d1a7d79a" providerId="LiveId" clId="{60D8ADC1-236A-463F-AD45-7EB8E9F02322}" dt="2025-05-07T02:04:15.515" v="2354" actId="20577"/>
        <pc:sldMkLst>
          <pc:docMk/>
          <pc:sldMk cId="571288032" sldId="304"/>
        </pc:sldMkLst>
        <pc:spChg chg="mod">
          <ac:chgData name="Steve Jones" userId="339eb496d1a7d79a" providerId="LiveId" clId="{60D8ADC1-236A-463F-AD45-7EB8E9F02322}" dt="2025-05-07T01:58:11.548" v="1801" actId="20577"/>
          <ac:spMkLst>
            <pc:docMk/>
            <pc:sldMk cId="571288032" sldId="304"/>
            <ac:spMk id="2" creationId="{00000000-0000-0000-0000-000000000000}"/>
          </ac:spMkLst>
        </pc:spChg>
        <pc:spChg chg="mod">
          <ac:chgData name="Steve Jones" userId="339eb496d1a7d79a" providerId="LiveId" clId="{60D8ADC1-236A-463F-AD45-7EB8E9F02322}" dt="2025-05-07T02:04:15.515" v="2354" actId="20577"/>
          <ac:spMkLst>
            <pc:docMk/>
            <pc:sldMk cId="571288032" sldId="304"/>
            <ac:spMk id="3" creationId="{00000000-0000-0000-0000-000000000000}"/>
          </ac:spMkLst>
        </pc:spChg>
      </pc:sldChg>
      <pc:sldChg chg="modSp mod modShow">
        <pc:chgData name="Steve Jones" userId="339eb496d1a7d79a" providerId="LiveId" clId="{60D8ADC1-236A-463F-AD45-7EB8E9F02322}" dt="2025-05-07T01:36:27.009" v="196" actId="20577"/>
        <pc:sldMkLst>
          <pc:docMk/>
          <pc:sldMk cId="3719550850" sldId="356"/>
        </pc:sldMkLst>
        <pc:spChg chg="mod">
          <ac:chgData name="Steve Jones" userId="339eb496d1a7d79a" providerId="LiveId" clId="{60D8ADC1-236A-463F-AD45-7EB8E9F02322}" dt="2025-05-07T01:36:27.009" v="196" actId="20577"/>
          <ac:spMkLst>
            <pc:docMk/>
            <pc:sldMk cId="3719550850" sldId="356"/>
            <ac:spMk id="5" creationId="{00000000-0000-0000-0000-000000000000}"/>
          </ac:spMkLst>
        </pc:spChg>
      </pc:sldChg>
      <pc:sldChg chg="modSp mod">
        <pc:chgData name="Steve Jones" userId="339eb496d1a7d79a" providerId="LiveId" clId="{60D8ADC1-236A-463F-AD45-7EB8E9F02322}" dt="2025-05-07T01:40:13.526" v="504" actId="6549"/>
        <pc:sldMkLst>
          <pc:docMk/>
          <pc:sldMk cId="2131901042" sldId="364"/>
        </pc:sldMkLst>
        <pc:spChg chg="mod">
          <ac:chgData name="Steve Jones" userId="339eb496d1a7d79a" providerId="LiveId" clId="{60D8ADC1-236A-463F-AD45-7EB8E9F02322}" dt="2025-05-07T01:40:13.526" v="504" actId="6549"/>
          <ac:spMkLst>
            <pc:docMk/>
            <pc:sldMk cId="2131901042" sldId="364"/>
            <ac:spMk id="3" creationId="{DDDC49C5-A512-E9F8-51B6-D8D568113004}"/>
          </ac:spMkLst>
        </pc:spChg>
      </pc:sldChg>
      <pc:sldChg chg="modSp mod">
        <pc:chgData name="Steve Jones" userId="339eb496d1a7d79a" providerId="LiveId" clId="{60D8ADC1-236A-463F-AD45-7EB8E9F02322}" dt="2025-05-07T01:39:08.697" v="385" actId="20577"/>
        <pc:sldMkLst>
          <pc:docMk/>
          <pc:sldMk cId="666697431" sldId="365"/>
        </pc:sldMkLst>
        <pc:spChg chg="mod">
          <ac:chgData name="Steve Jones" userId="339eb496d1a7d79a" providerId="LiveId" clId="{60D8ADC1-236A-463F-AD45-7EB8E9F02322}" dt="2025-05-07T01:37:10.281" v="215" actId="6549"/>
          <ac:spMkLst>
            <pc:docMk/>
            <pc:sldMk cId="666697431" sldId="365"/>
            <ac:spMk id="2" creationId="{46CF1454-A6D7-633E-E5C2-E14C5D61FFCE}"/>
          </ac:spMkLst>
        </pc:spChg>
        <pc:spChg chg="mod">
          <ac:chgData name="Steve Jones" userId="339eb496d1a7d79a" providerId="LiveId" clId="{60D8ADC1-236A-463F-AD45-7EB8E9F02322}" dt="2025-05-07T01:39:08.697" v="385" actId="20577"/>
          <ac:spMkLst>
            <pc:docMk/>
            <pc:sldMk cId="666697431" sldId="365"/>
            <ac:spMk id="3" creationId="{91B9C7A4-27BE-B97D-9543-8DB2AA17BDC6}"/>
          </ac:spMkLst>
        </pc:spChg>
      </pc:sldChg>
      <pc:sldChg chg="modSp mod">
        <pc:chgData name="Steve Jones" userId="339eb496d1a7d79a" providerId="LiveId" clId="{60D8ADC1-236A-463F-AD45-7EB8E9F02322}" dt="2025-05-05T18:26:23.536" v="135" actId="20577"/>
        <pc:sldMkLst>
          <pc:docMk/>
          <pc:sldMk cId="1039709239" sldId="366"/>
        </pc:sldMkLst>
        <pc:spChg chg="mod">
          <ac:chgData name="Steve Jones" userId="339eb496d1a7d79a" providerId="LiveId" clId="{60D8ADC1-236A-463F-AD45-7EB8E9F02322}" dt="2025-05-05T18:26:23.536" v="135" actId="20577"/>
          <ac:spMkLst>
            <pc:docMk/>
            <pc:sldMk cId="1039709239" sldId="366"/>
            <ac:spMk id="5" creationId="{E7FCA48B-599F-1F19-9BCB-F765DB99D169}"/>
          </ac:spMkLst>
        </pc:spChg>
      </pc:sldChg>
      <pc:sldChg chg="modSp mod ord">
        <pc:chgData name="Steve Jones" userId="339eb496d1a7d79a" providerId="LiveId" clId="{60D8ADC1-236A-463F-AD45-7EB8E9F02322}" dt="2025-05-07T01:42:24.230" v="544" actId="20577"/>
        <pc:sldMkLst>
          <pc:docMk/>
          <pc:sldMk cId="774912870" sldId="367"/>
        </pc:sldMkLst>
        <pc:spChg chg="mod">
          <ac:chgData name="Steve Jones" userId="339eb496d1a7d79a" providerId="LiveId" clId="{60D8ADC1-236A-463F-AD45-7EB8E9F02322}" dt="2025-05-07T01:42:24.230" v="544" actId="20577"/>
          <ac:spMkLst>
            <pc:docMk/>
            <pc:sldMk cId="774912870" sldId="367"/>
            <ac:spMk id="3" creationId="{2959D678-18AC-CB4D-D946-AE984BE82961}"/>
          </ac:spMkLst>
        </pc:spChg>
      </pc:sldChg>
      <pc:sldChg chg="modSp mod">
        <pc:chgData name="Steve Jones" userId="339eb496d1a7d79a" providerId="LiveId" clId="{60D8ADC1-236A-463F-AD45-7EB8E9F02322}" dt="2025-05-09T19:01:30.847" v="2411" actId="6549"/>
        <pc:sldMkLst>
          <pc:docMk/>
          <pc:sldMk cId="2705106291" sldId="368"/>
        </pc:sldMkLst>
        <pc:spChg chg="mod">
          <ac:chgData name="Steve Jones" userId="339eb496d1a7d79a" providerId="LiveId" clId="{60D8ADC1-236A-463F-AD45-7EB8E9F02322}" dt="2025-05-07T01:45:37.750" v="668" actId="20577"/>
          <ac:spMkLst>
            <pc:docMk/>
            <pc:sldMk cId="2705106291" sldId="368"/>
            <ac:spMk id="2" creationId="{03C4A36A-21B0-3270-549D-17811C49D1BA}"/>
          </ac:spMkLst>
        </pc:spChg>
        <pc:spChg chg="mod">
          <ac:chgData name="Steve Jones" userId="339eb496d1a7d79a" providerId="LiveId" clId="{60D8ADC1-236A-463F-AD45-7EB8E9F02322}" dt="2025-05-09T19:01:30.847" v="2411" actId="6549"/>
          <ac:spMkLst>
            <pc:docMk/>
            <pc:sldMk cId="2705106291" sldId="368"/>
            <ac:spMk id="3" creationId="{461B9478-A329-3DB8-B2AE-A7B6E01173E4}"/>
          </ac:spMkLst>
        </pc:spChg>
      </pc:sldChg>
      <pc:sldChg chg="modSp mod">
        <pc:chgData name="Steve Jones" userId="339eb496d1a7d79a" providerId="LiveId" clId="{60D8ADC1-236A-463F-AD45-7EB8E9F02322}" dt="2025-05-09T19:02:26.560" v="2417" actId="20577"/>
        <pc:sldMkLst>
          <pc:docMk/>
          <pc:sldMk cId="4078402413" sldId="369"/>
        </pc:sldMkLst>
        <pc:spChg chg="mod">
          <ac:chgData name="Steve Jones" userId="339eb496d1a7d79a" providerId="LiveId" clId="{60D8ADC1-236A-463F-AD45-7EB8E9F02322}" dt="2025-05-09T19:02:26.560" v="2417" actId="20577"/>
          <ac:spMkLst>
            <pc:docMk/>
            <pc:sldMk cId="4078402413" sldId="369"/>
            <ac:spMk id="3" creationId="{D05D5F56-D903-9BE1-2289-69CBC16D792D}"/>
          </ac:spMkLst>
        </pc:spChg>
      </pc:sldChg>
      <pc:sldChg chg="modSp mod">
        <pc:chgData name="Steve Jones" userId="339eb496d1a7d79a" providerId="LiveId" clId="{60D8ADC1-236A-463F-AD45-7EB8E9F02322}" dt="2025-05-08T18:46:01.373" v="2409" actId="20577"/>
        <pc:sldMkLst>
          <pc:docMk/>
          <pc:sldMk cId="2374070901" sldId="371"/>
        </pc:sldMkLst>
        <pc:spChg chg="mod">
          <ac:chgData name="Steve Jones" userId="339eb496d1a7d79a" providerId="LiveId" clId="{60D8ADC1-236A-463F-AD45-7EB8E9F02322}" dt="2025-05-08T18:46:01.373" v="2409" actId="20577"/>
          <ac:spMkLst>
            <pc:docMk/>
            <pc:sldMk cId="2374070901" sldId="371"/>
            <ac:spMk id="3" creationId="{3EC90946-F1E2-1A1C-47B5-F1FB709BCFB6}"/>
          </ac:spMkLst>
        </pc:spChg>
      </pc:sldChg>
      <pc:sldChg chg="modSp mod">
        <pc:chgData name="Steve Jones" userId="339eb496d1a7d79a" providerId="LiveId" clId="{60D8ADC1-236A-463F-AD45-7EB8E9F02322}" dt="2025-05-09T19:03:11.870" v="2435" actId="20577"/>
        <pc:sldMkLst>
          <pc:docMk/>
          <pc:sldMk cId="3437502341" sldId="375"/>
        </pc:sldMkLst>
        <pc:spChg chg="mod">
          <ac:chgData name="Steve Jones" userId="339eb496d1a7d79a" providerId="LiveId" clId="{60D8ADC1-236A-463F-AD45-7EB8E9F02322}" dt="2025-05-09T19:03:11.870" v="2435" actId="20577"/>
          <ac:spMkLst>
            <pc:docMk/>
            <pc:sldMk cId="3437502341" sldId="375"/>
            <ac:spMk id="3" creationId="{71FEF4F0-3632-1398-9D77-451D4DBE9EB7}"/>
          </ac:spMkLst>
        </pc:spChg>
      </pc:sldChg>
      <pc:sldChg chg="modSp mod">
        <pc:chgData name="Steve Jones" userId="339eb496d1a7d79a" providerId="LiveId" clId="{60D8ADC1-236A-463F-AD45-7EB8E9F02322}" dt="2025-05-07T01:57:49.082" v="1788" actId="20577"/>
        <pc:sldMkLst>
          <pc:docMk/>
          <pc:sldMk cId="3389177415" sldId="377"/>
        </pc:sldMkLst>
        <pc:spChg chg="mod">
          <ac:chgData name="Steve Jones" userId="339eb496d1a7d79a" providerId="LiveId" clId="{60D8ADC1-236A-463F-AD45-7EB8E9F02322}" dt="2025-05-07T01:57:49.082" v="1788" actId="20577"/>
          <ac:spMkLst>
            <pc:docMk/>
            <pc:sldMk cId="3389177415" sldId="377"/>
            <ac:spMk id="3" creationId="{BD65FBF1-5DE0-CF82-0A18-5B7F0E04CF89}"/>
          </ac:spMkLst>
        </pc:spChg>
      </pc:sldChg>
      <pc:sldChg chg="modSp add mod">
        <pc:chgData name="Steve Jones" userId="339eb496d1a7d79a" providerId="LiveId" clId="{60D8ADC1-236A-463F-AD45-7EB8E9F02322}" dt="2025-05-07T01:43:12.139" v="648" actId="20577"/>
        <pc:sldMkLst>
          <pc:docMk/>
          <pc:sldMk cId="2855757555" sldId="378"/>
        </pc:sldMkLst>
        <pc:spChg chg="mod">
          <ac:chgData name="Steve Jones" userId="339eb496d1a7d79a" providerId="LiveId" clId="{60D8ADC1-236A-463F-AD45-7EB8E9F02322}" dt="2025-05-07T01:42:58.497" v="562" actId="20577"/>
          <ac:spMkLst>
            <pc:docMk/>
            <pc:sldMk cId="2855757555" sldId="378"/>
            <ac:spMk id="4" creationId="{2AF2A8E0-BB33-F182-5DF3-DF0A63FC1309}"/>
          </ac:spMkLst>
        </pc:spChg>
        <pc:spChg chg="mod">
          <ac:chgData name="Steve Jones" userId="339eb496d1a7d79a" providerId="LiveId" clId="{60D8ADC1-236A-463F-AD45-7EB8E9F02322}" dt="2025-05-07T01:43:12.139" v="648" actId="20577"/>
          <ac:spMkLst>
            <pc:docMk/>
            <pc:sldMk cId="2855757555" sldId="378"/>
            <ac:spMk id="5" creationId="{E9FEEA17-DFEC-A481-CBF4-507EDCD5A753}"/>
          </ac:spMkLst>
        </pc:spChg>
      </pc:sldChg>
      <pc:sldChg chg="modSp add mod">
        <pc:chgData name="Steve Jones" userId="339eb496d1a7d79a" providerId="LiveId" clId="{60D8ADC1-236A-463F-AD45-7EB8E9F02322}" dt="2025-05-07T01:47:55.120" v="905" actId="20577"/>
        <pc:sldMkLst>
          <pc:docMk/>
          <pc:sldMk cId="1132438615" sldId="379"/>
        </pc:sldMkLst>
        <pc:spChg chg="mod">
          <ac:chgData name="Steve Jones" userId="339eb496d1a7d79a" providerId="LiveId" clId="{60D8ADC1-236A-463F-AD45-7EB8E9F02322}" dt="2025-05-07T01:47:31.439" v="748" actId="20577"/>
          <ac:spMkLst>
            <pc:docMk/>
            <pc:sldMk cId="1132438615" sldId="379"/>
            <ac:spMk id="2" creationId="{37317163-9A9F-7361-852A-A9EB2277C802}"/>
          </ac:spMkLst>
        </pc:spChg>
        <pc:spChg chg="mod">
          <ac:chgData name="Steve Jones" userId="339eb496d1a7d79a" providerId="LiveId" clId="{60D8ADC1-236A-463F-AD45-7EB8E9F02322}" dt="2025-05-07T01:47:55.120" v="905" actId="20577"/>
          <ac:spMkLst>
            <pc:docMk/>
            <pc:sldMk cId="1132438615" sldId="379"/>
            <ac:spMk id="3" creationId="{C2A0B4DE-8064-37AC-3EDD-33FD31A0A369}"/>
          </ac:spMkLst>
        </pc:spChg>
      </pc:sldChg>
      <pc:sldChg chg="modSp add mod ord">
        <pc:chgData name="Steve Jones" userId="339eb496d1a7d79a" providerId="LiveId" clId="{60D8ADC1-236A-463F-AD45-7EB8E9F02322}" dt="2025-05-07T01:49:13.985" v="1172" actId="20577"/>
        <pc:sldMkLst>
          <pc:docMk/>
          <pc:sldMk cId="3348887309" sldId="380"/>
        </pc:sldMkLst>
        <pc:spChg chg="mod">
          <ac:chgData name="Steve Jones" userId="339eb496d1a7d79a" providerId="LiveId" clId="{60D8ADC1-236A-463F-AD45-7EB8E9F02322}" dt="2025-05-07T01:48:13.699" v="926" actId="20577"/>
          <ac:spMkLst>
            <pc:docMk/>
            <pc:sldMk cId="3348887309" sldId="380"/>
            <ac:spMk id="2" creationId="{BB87CCBA-38D7-E028-6715-E7E091D039C5}"/>
          </ac:spMkLst>
        </pc:spChg>
        <pc:spChg chg="mod">
          <ac:chgData name="Steve Jones" userId="339eb496d1a7d79a" providerId="LiveId" clId="{60D8ADC1-236A-463F-AD45-7EB8E9F02322}" dt="2025-05-07T01:49:13.985" v="1172" actId="20577"/>
          <ac:spMkLst>
            <pc:docMk/>
            <pc:sldMk cId="3348887309" sldId="380"/>
            <ac:spMk id="3" creationId="{E918C5DE-FFE5-6B81-25BA-366FD1B1A82B}"/>
          </ac:spMkLst>
        </pc:spChg>
      </pc:sldChg>
      <pc:sldChg chg="modSp add mod">
        <pc:chgData name="Steve Jones" userId="339eb496d1a7d79a" providerId="LiveId" clId="{60D8ADC1-236A-463F-AD45-7EB8E9F02322}" dt="2025-05-07T01:56:40.318" v="1687" actId="5793"/>
        <pc:sldMkLst>
          <pc:docMk/>
          <pc:sldMk cId="510387625" sldId="381"/>
        </pc:sldMkLst>
        <pc:spChg chg="mod">
          <ac:chgData name="Steve Jones" userId="339eb496d1a7d79a" providerId="LiveId" clId="{60D8ADC1-236A-463F-AD45-7EB8E9F02322}" dt="2025-05-07T01:54:14.729" v="1364" actId="20577"/>
          <ac:spMkLst>
            <pc:docMk/>
            <pc:sldMk cId="510387625" sldId="381"/>
            <ac:spMk id="2" creationId="{5C73FBAA-97BE-AE7E-9B43-2D64C4886BEE}"/>
          </ac:spMkLst>
        </pc:spChg>
        <pc:spChg chg="mod">
          <ac:chgData name="Steve Jones" userId="339eb496d1a7d79a" providerId="LiveId" clId="{60D8ADC1-236A-463F-AD45-7EB8E9F02322}" dt="2025-05-07T01:56:40.318" v="1687" actId="5793"/>
          <ac:spMkLst>
            <pc:docMk/>
            <pc:sldMk cId="510387625" sldId="381"/>
            <ac:spMk id="3" creationId="{23DEF449-ABC5-1AF6-EDD7-BB39F56D1C00}"/>
          </ac:spMkLst>
        </pc:spChg>
      </pc:sldChg>
      <pc:sldChg chg="add">
        <pc:chgData name="Steve Jones" userId="339eb496d1a7d79a" providerId="LiveId" clId="{60D8ADC1-236A-463F-AD45-7EB8E9F02322}" dt="2025-05-07T01:58:08.454" v="1789" actId="2890"/>
        <pc:sldMkLst>
          <pc:docMk/>
          <pc:sldMk cId="3261257022" sldId="382"/>
        </pc:sldMkLst>
      </pc:sldChg>
    </pc:docChg>
  </pc:docChgLst>
  <pc:docChgLst>
    <pc:chgData name="Steve Jones" userId="339eb496d1a7d79a" providerId="LiveId" clId="{07184DE2-6838-4122-A9A6-8FE149186D1E}"/>
    <pc:docChg chg="undo custSel addSld delSld modSld sldOrd">
      <pc:chgData name="Steve Jones" userId="339eb496d1a7d79a" providerId="LiveId" clId="{07184DE2-6838-4122-A9A6-8FE149186D1E}" dt="2025-05-06T19:46:29.317" v="3980" actId="729"/>
      <pc:docMkLst>
        <pc:docMk/>
      </pc:docMkLst>
      <pc:sldChg chg="addSp modSp mod">
        <pc:chgData name="Steve Jones" userId="339eb496d1a7d79a" providerId="LiveId" clId="{07184DE2-6838-4122-A9A6-8FE149186D1E}" dt="2025-04-23T21:58:19.500" v="3746" actId="20577"/>
        <pc:sldMkLst>
          <pc:docMk/>
          <pc:sldMk cId="1430856237" sldId="257"/>
        </pc:sldMkLst>
        <pc:spChg chg="add mod">
          <ac:chgData name="Steve Jones" userId="339eb496d1a7d79a" providerId="LiveId" clId="{07184DE2-6838-4122-A9A6-8FE149186D1E}" dt="2025-04-23T21:58:19.500" v="3746" actId="20577"/>
          <ac:spMkLst>
            <pc:docMk/>
            <pc:sldMk cId="1430856237" sldId="257"/>
            <ac:spMk id="4" creationId="{89D31C7C-214C-964F-8A88-9953F5A65D81}"/>
          </ac:spMkLst>
        </pc:spChg>
      </pc:sldChg>
      <pc:sldChg chg="modSp mod">
        <pc:chgData name="Steve Jones" userId="339eb496d1a7d79a" providerId="LiveId" clId="{07184DE2-6838-4122-A9A6-8FE149186D1E}" dt="2025-04-22T20:26:23.221" v="2128" actId="20577"/>
        <pc:sldMkLst>
          <pc:docMk/>
          <pc:sldMk cId="718457474" sldId="258"/>
        </pc:sldMkLst>
        <pc:spChg chg="mod">
          <ac:chgData name="Steve Jones" userId="339eb496d1a7d79a" providerId="LiveId" clId="{07184DE2-6838-4122-A9A6-8FE149186D1E}" dt="2025-04-22T20:26:23.221" v="2128" actId="20577"/>
          <ac:spMkLst>
            <pc:docMk/>
            <pc:sldMk cId="718457474" sldId="258"/>
            <ac:spMk id="3" creationId="{00000000-0000-0000-0000-000000000000}"/>
          </ac:spMkLst>
        </pc:spChg>
      </pc:sldChg>
      <pc:sldChg chg="modSp mod">
        <pc:chgData name="Steve Jones" userId="339eb496d1a7d79a" providerId="LiveId" clId="{07184DE2-6838-4122-A9A6-8FE149186D1E}" dt="2025-04-21T21:38:52.611" v="807" actId="20577"/>
        <pc:sldMkLst>
          <pc:docMk/>
          <pc:sldMk cId="2175922764" sldId="285"/>
        </pc:sldMkLst>
        <pc:spChg chg="mod">
          <ac:chgData name="Steve Jones" userId="339eb496d1a7d79a" providerId="LiveId" clId="{07184DE2-6838-4122-A9A6-8FE149186D1E}" dt="2025-04-21T21:38:52.611" v="807" actId="20577"/>
          <ac:spMkLst>
            <pc:docMk/>
            <pc:sldMk cId="2175922764" sldId="285"/>
            <ac:spMk id="2" creationId="{00000000-0000-0000-0000-000000000000}"/>
          </ac:spMkLst>
        </pc:spChg>
        <pc:spChg chg="mod">
          <ac:chgData name="Steve Jones" userId="339eb496d1a7d79a" providerId="LiveId" clId="{07184DE2-6838-4122-A9A6-8FE149186D1E}" dt="2025-04-21T21:30:56.458" v="601" actId="20577"/>
          <ac:spMkLst>
            <pc:docMk/>
            <pc:sldMk cId="2175922764" sldId="285"/>
            <ac:spMk id="3" creationId="{00000000-0000-0000-0000-000000000000}"/>
          </ac:spMkLst>
        </pc:spChg>
      </pc:sldChg>
      <pc:sldChg chg="modSp mod">
        <pc:chgData name="Steve Jones" userId="339eb496d1a7d79a" providerId="LiveId" clId="{07184DE2-6838-4122-A9A6-8FE149186D1E}" dt="2025-04-23T21:55:25.598" v="3577" actId="20577"/>
        <pc:sldMkLst>
          <pc:docMk/>
          <pc:sldMk cId="571288032" sldId="304"/>
        </pc:sldMkLst>
        <pc:spChg chg="mod">
          <ac:chgData name="Steve Jones" userId="339eb496d1a7d79a" providerId="LiveId" clId="{07184DE2-6838-4122-A9A6-8FE149186D1E}" dt="2025-04-23T21:55:25.598" v="3577" actId="20577"/>
          <ac:spMkLst>
            <pc:docMk/>
            <pc:sldMk cId="571288032" sldId="304"/>
            <ac:spMk id="3" creationId="{00000000-0000-0000-0000-000000000000}"/>
          </ac:spMkLst>
        </pc:spChg>
      </pc:sldChg>
      <pc:sldChg chg="del ord">
        <pc:chgData name="Steve Jones" userId="339eb496d1a7d79a" providerId="LiveId" clId="{07184DE2-6838-4122-A9A6-8FE149186D1E}" dt="2025-04-21T21:37:33.269" v="700" actId="47"/>
        <pc:sldMkLst>
          <pc:docMk/>
          <pc:sldMk cId="3339121514" sldId="353"/>
        </pc:sldMkLst>
      </pc:sldChg>
      <pc:sldChg chg="modSp mod">
        <pc:chgData name="Steve Jones" userId="339eb496d1a7d79a" providerId="LiveId" clId="{07184DE2-6838-4122-A9A6-8FE149186D1E}" dt="2025-04-21T21:43:03.266" v="958" actId="20577"/>
        <pc:sldMkLst>
          <pc:docMk/>
          <pc:sldMk cId="3192244863" sldId="354"/>
        </pc:sldMkLst>
        <pc:spChg chg="mod">
          <ac:chgData name="Steve Jones" userId="339eb496d1a7d79a" providerId="LiveId" clId="{07184DE2-6838-4122-A9A6-8FE149186D1E}" dt="2025-04-21T21:43:03.266" v="958" actId="20577"/>
          <ac:spMkLst>
            <pc:docMk/>
            <pc:sldMk cId="3192244863" sldId="354"/>
            <ac:spMk id="4" creationId="{00000000-0000-0000-0000-000000000000}"/>
          </ac:spMkLst>
        </pc:spChg>
        <pc:spChg chg="mod">
          <ac:chgData name="Steve Jones" userId="339eb496d1a7d79a" providerId="LiveId" clId="{07184DE2-6838-4122-A9A6-8FE149186D1E}" dt="2025-04-21T21:37:41.242" v="724" actId="20577"/>
          <ac:spMkLst>
            <pc:docMk/>
            <pc:sldMk cId="3192244863" sldId="354"/>
            <ac:spMk id="5" creationId="{00000000-0000-0000-0000-000000000000}"/>
          </ac:spMkLst>
        </pc:spChg>
      </pc:sldChg>
      <pc:sldChg chg="addSp modSp mod">
        <pc:chgData name="Steve Jones" userId="339eb496d1a7d79a" providerId="LiveId" clId="{07184DE2-6838-4122-A9A6-8FE149186D1E}" dt="2025-04-21T21:39:58.968" v="887" actId="27614"/>
        <pc:sldMkLst>
          <pc:docMk/>
          <pc:sldMk cId="1679478730" sldId="355"/>
        </pc:sldMkLst>
        <pc:spChg chg="mod">
          <ac:chgData name="Steve Jones" userId="339eb496d1a7d79a" providerId="LiveId" clId="{07184DE2-6838-4122-A9A6-8FE149186D1E}" dt="2025-04-21T21:36:53.282" v="650" actId="20577"/>
          <ac:spMkLst>
            <pc:docMk/>
            <pc:sldMk cId="1679478730" sldId="355"/>
            <ac:spMk id="2" creationId="{00000000-0000-0000-0000-000000000000}"/>
          </ac:spMkLst>
        </pc:spChg>
        <pc:spChg chg="mod">
          <ac:chgData name="Steve Jones" userId="339eb496d1a7d79a" providerId="LiveId" clId="{07184DE2-6838-4122-A9A6-8FE149186D1E}" dt="2025-04-21T21:39:37.291" v="884" actId="20577"/>
          <ac:spMkLst>
            <pc:docMk/>
            <pc:sldMk cId="1679478730" sldId="355"/>
            <ac:spMk id="3" creationId="{00000000-0000-0000-0000-000000000000}"/>
          </ac:spMkLst>
        </pc:spChg>
        <pc:picChg chg="add mod">
          <ac:chgData name="Steve Jones" userId="339eb496d1a7d79a" providerId="LiveId" clId="{07184DE2-6838-4122-A9A6-8FE149186D1E}" dt="2025-04-21T21:39:58.968" v="887" actId="27614"/>
          <ac:picMkLst>
            <pc:docMk/>
            <pc:sldMk cId="1679478730" sldId="355"/>
            <ac:picMk id="5" creationId="{44803E3C-DB1E-9BDC-468D-D680D8753D9F}"/>
          </ac:picMkLst>
        </pc:picChg>
      </pc:sldChg>
      <pc:sldChg chg="modSp mod modShow">
        <pc:chgData name="Steve Jones" userId="339eb496d1a7d79a" providerId="LiveId" clId="{07184DE2-6838-4122-A9A6-8FE149186D1E}" dt="2025-05-06T19:46:29.317" v="3980" actId="729"/>
        <pc:sldMkLst>
          <pc:docMk/>
          <pc:sldMk cId="3719550850" sldId="356"/>
        </pc:sldMkLst>
        <pc:spChg chg="mod">
          <ac:chgData name="Steve Jones" userId="339eb496d1a7d79a" providerId="LiveId" clId="{07184DE2-6838-4122-A9A6-8FE149186D1E}" dt="2025-04-21T22:16:29.278" v="1510" actId="20577"/>
          <ac:spMkLst>
            <pc:docMk/>
            <pc:sldMk cId="3719550850" sldId="356"/>
            <ac:spMk id="5" creationId="{00000000-0000-0000-0000-000000000000}"/>
          </ac:spMkLst>
        </pc:spChg>
      </pc:sldChg>
      <pc:sldChg chg="modSp add mod">
        <pc:chgData name="Steve Jones" userId="339eb496d1a7d79a" providerId="LiveId" clId="{07184DE2-6838-4122-A9A6-8FE149186D1E}" dt="2025-04-21T21:30:22.374" v="533" actId="27636"/>
        <pc:sldMkLst>
          <pc:docMk/>
          <pc:sldMk cId="3184469196" sldId="358"/>
        </pc:sldMkLst>
        <pc:spChg chg="mod">
          <ac:chgData name="Steve Jones" userId="339eb496d1a7d79a" providerId="LiveId" clId="{07184DE2-6838-4122-A9A6-8FE149186D1E}" dt="2025-04-21T21:27:47.977" v="365" actId="20577"/>
          <ac:spMkLst>
            <pc:docMk/>
            <pc:sldMk cId="3184469196" sldId="358"/>
            <ac:spMk id="2" creationId="{8146F94E-EA27-C1FD-67B7-677BD5E4F1CA}"/>
          </ac:spMkLst>
        </pc:spChg>
        <pc:spChg chg="mod">
          <ac:chgData name="Steve Jones" userId="339eb496d1a7d79a" providerId="LiveId" clId="{07184DE2-6838-4122-A9A6-8FE149186D1E}" dt="2025-04-21T21:30:22.374" v="533" actId="27636"/>
          <ac:spMkLst>
            <pc:docMk/>
            <pc:sldMk cId="3184469196" sldId="358"/>
            <ac:spMk id="3" creationId="{C8886FB0-E760-0E68-0641-74F5FD89C115}"/>
          </ac:spMkLst>
        </pc:spChg>
      </pc:sldChg>
      <pc:sldChg chg="addSp delSp modSp add mod">
        <pc:chgData name="Steve Jones" userId="339eb496d1a7d79a" providerId="LiveId" clId="{07184DE2-6838-4122-A9A6-8FE149186D1E}" dt="2025-04-21T21:32:34.186" v="628" actId="1076"/>
        <pc:sldMkLst>
          <pc:docMk/>
          <pc:sldMk cId="2687880757" sldId="359"/>
        </pc:sldMkLst>
        <pc:spChg chg="mod">
          <ac:chgData name="Steve Jones" userId="339eb496d1a7d79a" providerId="LiveId" clId="{07184DE2-6838-4122-A9A6-8FE149186D1E}" dt="2025-04-21T21:31:32.609" v="614" actId="20577"/>
          <ac:spMkLst>
            <pc:docMk/>
            <pc:sldMk cId="2687880757" sldId="359"/>
            <ac:spMk id="2" creationId="{33FD57AD-65E9-454D-B783-7CC6CD8BF4AD}"/>
          </ac:spMkLst>
        </pc:spChg>
        <pc:spChg chg="add mod">
          <ac:chgData name="Steve Jones" userId="339eb496d1a7d79a" providerId="LiveId" clId="{07184DE2-6838-4122-A9A6-8FE149186D1E}" dt="2025-04-21T21:32:15.375" v="627"/>
          <ac:spMkLst>
            <pc:docMk/>
            <pc:sldMk cId="2687880757" sldId="359"/>
            <ac:spMk id="6" creationId="{E236E9E5-DF29-3F61-997F-8917645F72CA}"/>
          </ac:spMkLst>
        </pc:spChg>
        <pc:picChg chg="add mod">
          <ac:chgData name="Steve Jones" userId="339eb496d1a7d79a" providerId="LiveId" clId="{07184DE2-6838-4122-A9A6-8FE149186D1E}" dt="2025-04-21T21:32:34.186" v="628" actId="1076"/>
          <ac:picMkLst>
            <pc:docMk/>
            <pc:sldMk cId="2687880757" sldId="359"/>
            <ac:picMk id="5" creationId="{E85D9D75-05F5-AFC0-E737-828CADDDC122}"/>
          </ac:picMkLst>
        </pc:picChg>
      </pc:sldChg>
      <pc:sldChg chg="addSp modSp add mod">
        <pc:chgData name="Steve Jones" userId="339eb496d1a7d79a" providerId="LiveId" clId="{07184DE2-6838-4122-A9A6-8FE149186D1E}" dt="2025-04-21T21:38:00.943" v="728" actId="962"/>
        <pc:sldMkLst>
          <pc:docMk/>
          <pc:sldMk cId="3598671625" sldId="360"/>
        </pc:sldMkLst>
        <pc:spChg chg="mod">
          <ac:chgData name="Steve Jones" userId="339eb496d1a7d79a" providerId="LiveId" clId="{07184DE2-6838-4122-A9A6-8FE149186D1E}" dt="2025-04-21T21:37:02.866" v="670" actId="20577"/>
          <ac:spMkLst>
            <pc:docMk/>
            <pc:sldMk cId="3598671625" sldId="360"/>
            <ac:spMk id="2" creationId="{C6E93879-EE17-D701-8002-A43EAA455FB9}"/>
          </ac:spMkLst>
        </pc:spChg>
        <pc:spChg chg="mod">
          <ac:chgData name="Steve Jones" userId="339eb496d1a7d79a" providerId="LiveId" clId="{07184DE2-6838-4122-A9A6-8FE149186D1E}" dt="2025-04-21T21:37:07.362" v="673" actId="20577"/>
          <ac:spMkLst>
            <pc:docMk/>
            <pc:sldMk cId="3598671625" sldId="360"/>
            <ac:spMk id="3" creationId="{7DA39FE4-E6C4-1B88-39F3-D2ACC630255E}"/>
          </ac:spMkLst>
        </pc:spChg>
        <pc:picChg chg="add mod">
          <ac:chgData name="Steve Jones" userId="339eb496d1a7d79a" providerId="LiveId" clId="{07184DE2-6838-4122-A9A6-8FE149186D1E}" dt="2025-04-21T21:38:00.943" v="728" actId="962"/>
          <ac:picMkLst>
            <pc:docMk/>
            <pc:sldMk cId="3598671625" sldId="360"/>
            <ac:picMk id="5" creationId="{03D48FE2-C32A-C257-9E55-899AD944F9B4}"/>
          </ac:picMkLst>
        </pc:picChg>
      </pc:sldChg>
      <pc:sldChg chg="delSp modSp add mod">
        <pc:chgData name="Steve Jones" userId="339eb496d1a7d79a" providerId="LiveId" clId="{07184DE2-6838-4122-A9A6-8FE149186D1E}" dt="2025-04-21T21:42:34.071" v="947" actId="2711"/>
        <pc:sldMkLst>
          <pc:docMk/>
          <pc:sldMk cId="1174832130" sldId="361"/>
        </pc:sldMkLst>
        <pc:spChg chg="mod">
          <ac:chgData name="Steve Jones" userId="339eb496d1a7d79a" providerId="LiveId" clId="{07184DE2-6838-4122-A9A6-8FE149186D1E}" dt="2025-04-21T21:41:13.002" v="897" actId="20577"/>
          <ac:spMkLst>
            <pc:docMk/>
            <pc:sldMk cId="1174832130" sldId="361"/>
            <ac:spMk id="2" creationId="{8E7135C7-EE9E-9178-826A-D278C1101A13}"/>
          </ac:spMkLst>
        </pc:spChg>
        <pc:spChg chg="mod">
          <ac:chgData name="Steve Jones" userId="339eb496d1a7d79a" providerId="LiveId" clId="{07184DE2-6838-4122-A9A6-8FE149186D1E}" dt="2025-04-21T21:42:34.071" v="947" actId="2711"/>
          <ac:spMkLst>
            <pc:docMk/>
            <pc:sldMk cId="1174832130" sldId="361"/>
            <ac:spMk id="3" creationId="{D44C5C5E-AC9E-F7E7-84EA-D4C1889C4716}"/>
          </ac:spMkLst>
        </pc:spChg>
      </pc:sldChg>
      <pc:sldChg chg="modSp add mod">
        <pc:chgData name="Steve Jones" userId="339eb496d1a7d79a" providerId="LiveId" clId="{07184DE2-6838-4122-A9A6-8FE149186D1E}" dt="2025-04-21T21:44:37.610" v="1042" actId="20577"/>
        <pc:sldMkLst>
          <pc:docMk/>
          <pc:sldMk cId="3150053594" sldId="362"/>
        </pc:sldMkLst>
        <pc:spChg chg="mod">
          <ac:chgData name="Steve Jones" userId="339eb496d1a7d79a" providerId="LiveId" clId="{07184DE2-6838-4122-A9A6-8FE149186D1E}" dt="2025-04-21T21:43:18.531" v="983" actId="20577"/>
          <ac:spMkLst>
            <pc:docMk/>
            <pc:sldMk cId="3150053594" sldId="362"/>
            <ac:spMk id="4" creationId="{66D14716-C8DB-9C61-4243-F5252AB7ECEE}"/>
          </ac:spMkLst>
        </pc:spChg>
        <pc:spChg chg="mod">
          <ac:chgData name="Steve Jones" userId="339eb496d1a7d79a" providerId="LiveId" clId="{07184DE2-6838-4122-A9A6-8FE149186D1E}" dt="2025-04-21T21:44:37.610" v="1042" actId="20577"/>
          <ac:spMkLst>
            <pc:docMk/>
            <pc:sldMk cId="3150053594" sldId="362"/>
            <ac:spMk id="5" creationId="{6728F095-2540-D05F-FC0C-2EC70D44FE95}"/>
          </ac:spMkLst>
        </pc:spChg>
      </pc:sldChg>
      <pc:sldChg chg="delSp modSp add mod">
        <pc:chgData name="Steve Jones" userId="339eb496d1a7d79a" providerId="LiveId" clId="{07184DE2-6838-4122-A9A6-8FE149186D1E}" dt="2025-04-21T21:45:43.755" v="1276" actId="20577"/>
        <pc:sldMkLst>
          <pc:docMk/>
          <pc:sldMk cId="3783314395" sldId="363"/>
        </pc:sldMkLst>
        <pc:spChg chg="mod">
          <ac:chgData name="Steve Jones" userId="339eb496d1a7d79a" providerId="LiveId" clId="{07184DE2-6838-4122-A9A6-8FE149186D1E}" dt="2025-04-21T21:44:50.707" v="1079" actId="20577"/>
          <ac:spMkLst>
            <pc:docMk/>
            <pc:sldMk cId="3783314395" sldId="363"/>
            <ac:spMk id="2" creationId="{4F72A104-2538-E1CC-343F-23C9F2C98F29}"/>
          </ac:spMkLst>
        </pc:spChg>
        <pc:spChg chg="mod">
          <ac:chgData name="Steve Jones" userId="339eb496d1a7d79a" providerId="LiveId" clId="{07184DE2-6838-4122-A9A6-8FE149186D1E}" dt="2025-04-21T21:45:43.755" v="1276" actId="20577"/>
          <ac:spMkLst>
            <pc:docMk/>
            <pc:sldMk cId="3783314395" sldId="363"/>
            <ac:spMk id="3" creationId="{57B785BB-12B6-5DFD-DC08-E2DA4F5F4570}"/>
          </ac:spMkLst>
        </pc:spChg>
      </pc:sldChg>
      <pc:sldChg chg="modSp add mod">
        <pc:chgData name="Steve Jones" userId="339eb496d1a7d79a" providerId="LiveId" clId="{07184DE2-6838-4122-A9A6-8FE149186D1E}" dt="2025-04-21T22:06:18.212" v="1459" actId="20577"/>
        <pc:sldMkLst>
          <pc:docMk/>
          <pc:sldMk cId="2131901042" sldId="364"/>
        </pc:sldMkLst>
        <pc:spChg chg="mod">
          <ac:chgData name="Steve Jones" userId="339eb496d1a7d79a" providerId="LiveId" clId="{07184DE2-6838-4122-A9A6-8FE149186D1E}" dt="2025-04-21T22:05:32.077" v="1288" actId="20577"/>
          <ac:spMkLst>
            <pc:docMk/>
            <pc:sldMk cId="2131901042" sldId="364"/>
            <ac:spMk id="2" creationId="{6E9555AD-8295-F6DF-A146-5F22F1032271}"/>
          </ac:spMkLst>
        </pc:spChg>
        <pc:spChg chg="mod">
          <ac:chgData name="Steve Jones" userId="339eb496d1a7d79a" providerId="LiveId" clId="{07184DE2-6838-4122-A9A6-8FE149186D1E}" dt="2025-04-21T22:06:18.212" v="1459" actId="20577"/>
          <ac:spMkLst>
            <pc:docMk/>
            <pc:sldMk cId="2131901042" sldId="364"/>
            <ac:spMk id="3" creationId="{DDDC49C5-A512-E9F8-51B6-D8D568113004}"/>
          </ac:spMkLst>
        </pc:spChg>
      </pc:sldChg>
      <pc:sldChg chg="modSp add mod ord">
        <pc:chgData name="Steve Jones" userId="339eb496d1a7d79a" providerId="LiveId" clId="{07184DE2-6838-4122-A9A6-8FE149186D1E}" dt="2025-04-21T22:16:12.405" v="1492" actId="20577"/>
        <pc:sldMkLst>
          <pc:docMk/>
          <pc:sldMk cId="666697431" sldId="365"/>
        </pc:sldMkLst>
        <pc:spChg chg="mod">
          <ac:chgData name="Steve Jones" userId="339eb496d1a7d79a" providerId="LiveId" clId="{07184DE2-6838-4122-A9A6-8FE149186D1E}" dt="2025-04-21T22:16:06.085" v="1465" actId="20577"/>
          <ac:spMkLst>
            <pc:docMk/>
            <pc:sldMk cId="666697431" sldId="365"/>
            <ac:spMk id="2" creationId="{46CF1454-A6D7-633E-E5C2-E14C5D61FFCE}"/>
          </ac:spMkLst>
        </pc:spChg>
        <pc:spChg chg="mod">
          <ac:chgData name="Steve Jones" userId="339eb496d1a7d79a" providerId="LiveId" clId="{07184DE2-6838-4122-A9A6-8FE149186D1E}" dt="2025-04-21T22:16:12.405" v="1492" actId="20577"/>
          <ac:spMkLst>
            <pc:docMk/>
            <pc:sldMk cId="666697431" sldId="365"/>
            <ac:spMk id="3" creationId="{91B9C7A4-27BE-B97D-9543-8DB2AA17BDC6}"/>
          </ac:spMkLst>
        </pc:spChg>
      </pc:sldChg>
      <pc:sldChg chg="modSp add mod ord">
        <pc:chgData name="Steve Jones" userId="339eb496d1a7d79a" providerId="LiveId" clId="{07184DE2-6838-4122-A9A6-8FE149186D1E}" dt="2025-04-21T22:16:36.070" v="1523" actId="20577"/>
        <pc:sldMkLst>
          <pc:docMk/>
          <pc:sldMk cId="1039709239" sldId="366"/>
        </pc:sldMkLst>
        <pc:spChg chg="mod">
          <ac:chgData name="Steve Jones" userId="339eb496d1a7d79a" providerId="LiveId" clId="{07184DE2-6838-4122-A9A6-8FE149186D1E}" dt="2025-04-21T22:16:36.070" v="1523" actId="20577"/>
          <ac:spMkLst>
            <pc:docMk/>
            <pc:sldMk cId="1039709239" sldId="366"/>
            <ac:spMk id="5" creationId="{E7FCA48B-599F-1F19-9BCB-F765DB99D169}"/>
          </ac:spMkLst>
        </pc:spChg>
      </pc:sldChg>
      <pc:sldChg chg="modSp add mod ord">
        <pc:chgData name="Steve Jones" userId="339eb496d1a7d79a" providerId="LiveId" clId="{07184DE2-6838-4122-A9A6-8FE149186D1E}" dt="2025-04-21T22:16:52.312" v="1558" actId="6549"/>
        <pc:sldMkLst>
          <pc:docMk/>
          <pc:sldMk cId="774912870" sldId="367"/>
        </pc:sldMkLst>
        <pc:spChg chg="mod">
          <ac:chgData name="Steve Jones" userId="339eb496d1a7d79a" providerId="LiveId" clId="{07184DE2-6838-4122-A9A6-8FE149186D1E}" dt="2025-04-21T22:16:46.422" v="1535" actId="20577"/>
          <ac:spMkLst>
            <pc:docMk/>
            <pc:sldMk cId="774912870" sldId="367"/>
            <ac:spMk id="2" creationId="{E1C66A8D-DCF3-7823-FEBC-3627DFAEBE77}"/>
          </ac:spMkLst>
        </pc:spChg>
        <pc:spChg chg="mod">
          <ac:chgData name="Steve Jones" userId="339eb496d1a7d79a" providerId="LiveId" clId="{07184DE2-6838-4122-A9A6-8FE149186D1E}" dt="2025-04-21T22:16:52.312" v="1558" actId="6549"/>
          <ac:spMkLst>
            <pc:docMk/>
            <pc:sldMk cId="774912870" sldId="367"/>
            <ac:spMk id="3" creationId="{2959D678-18AC-CB4D-D946-AE984BE82961}"/>
          </ac:spMkLst>
        </pc:spChg>
      </pc:sldChg>
      <pc:sldChg chg="modSp add mod">
        <pc:chgData name="Steve Jones" userId="339eb496d1a7d79a" providerId="LiveId" clId="{07184DE2-6838-4122-A9A6-8FE149186D1E}" dt="2025-04-21T22:19:27.835" v="1742"/>
        <pc:sldMkLst>
          <pc:docMk/>
          <pc:sldMk cId="2705106291" sldId="368"/>
        </pc:sldMkLst>
        <pc:spChg chg="mod">
          <ac:chgData name="Steve Jones" userId="339eb496d1a7d79a" providerId="LiveId" clId="{07184DE2-6838-4122-A9A6-8FE149186D1E}" dt="2025-04-21T22:16:58.694" v="1568" actId="20577"/>
          <ac:spMkLst>
            <pc:docMk/>
            <pc:sldMk cId="2705106291" sldId="368"/>
            <ac:spMk id="2" creationId="{03C4A36A-21B0-3270-549D-17811C49D1BA}"/>
          </ac:spMkLst>
        </pc:spChg>
        <pc:spChg chg="mod">
          <ac:chgData name="Steve Jones" userId="339eb496d1a7d79a" providerId="LiveId" clId="{07184DE2-6838-4122-A9A6-8FE149186D1E}" dt="2025-04-21T22:19:27.835" v="1742"/>
          <ac:spMkLst>
            <pc:docMk/>
            <pc:sldMk cId="2705106291" sldId="368"/>
            <ac:spMk id="3" creationId="{461B9478-A329-3DB8-B2AE-A7B6E01173E4}"/>
          </ac:spMkLst>
        </pc:spChg>
      </pc:sldChg>
      <pc:sldChg chg="modSp add mod">
        <pc:chgData name="Steve Jones" userId="339eb496d1a7d79a" providerId="LiveId" clId="{07184DE2-6838-4122-A9A6-8FE149186D1E}" dt="2025-04-23T15:37:42.717" v="3101" actId="20577"/>
        <pc:sldMkLst>
          <pc:docMk/>
          <pc:sldMk cId="4078402413" sldId="369"/>
        </pc:sldMkLst>
        <pc:spChg chg="mod">
          <ac:chgData name="Steve Jones" userId="339eb496d1a7d79a" providerId="LiveId" clId="{07184DE2-6838-4122-A9A6-8FE149186D1E}" dt="2025-04-21T22:38:48.968" v="1751" actId="20577"/>
          <ac:spMkLst>
            <pc:docMk/>
            <pc:sldMk cId="4078402413" sldId="369"/>
            <ac:spMk id="2" creationId="{A81BB971-2FD6-34EC-9DCE-977BF6732AC9}"/>
          </ac:spMkLst>
        </pc:spChg>
        <pc:spChg chg="mod">
          <ac:chgData name="Steve Jones" userId="339eb496d1a7d79a" providerId="LiveId" clId="{07184DE2-6838-4122-A9A6-8FE149186D1E}" dt="2025-04-23T15:37:42.717" v="3101" actId="20577"/>
          <ac:spMkLst>
            <pc:docMk/>
            <pc:sldMk cId="4078402413" sldId="369"/>
            <ac:spMk id="3" creationId="{D05D5F56-D903-9BE1-2289-69CBC16D792D}"/>
          </ac:spMkLst>
        </pc:spChg>
      </pc:sldChg>
      <pc:sldChg chg="modSp add mod ord">
        <pc:chgData name="Steve Jones" userId="339eb496d1a7d79a" providerId="LiveId" clId="{07184DE2-6838-4122-A9A6-8FE149186D1E}" dt="2025-04-21T22:43:22.512" v="1981" actId="20577"/>
        <pc:sldMkLst>
          <pc:docMk/>
          <pc:sldMk cId="49580373" sldId="370"/>
        </pc:sldMkLst>
        <pc:spChg chg="mod">
          <ac:chgData name="Steve Jones" userId="339eb496d1a7d79a" providerId="LiveId" clId="{07184DE2-6838-4122-A9A6-8FE149186D1E}" dt="2025-04-21T22:43:22.512" v="1981" actId="20577"/>
          <ac:spMkLst>
            <pc:docMk/>
            <pc:sldMk cId="49580373" sldId="370"/>
            <ac:spMk id="5" creationId="{1FAA8FA8-E81B-DB7B-08F2-74C332278F59}"/>
          </ac:spMkLst>
        </pc:spChg>
      </pc:sldChg>
      <pc:sldChg chg="modSp add mod">
        <pc:chgData name="Steve Jones" userId="339eb496d1a7d79a" providerId="LiveId" clId="{07184DE2-6838-4122-A9A6-8FE149186D1E}" dt="2025-05-06T19:45:52.554" v="3979" actId="20577"/>
        <pc:sldMkLst>
          <pc:docMk/>
          <pc:sldMk cId="2374070901" sldId="371"/>
        </pc:sldMkLst>
        <pc:spChg chg="mod">
          <ac:chgData name="Steve Jones" userId="339eb496d1a7d79a" providerId="LiveId" clId="{07184DE2-6838-4122-A9A6-8FE149186D1E}" dt="2025-04-23T21:50:32.467" v="3242" actId="20577"/>
          <ac:spMkLst>
            <pc:docMk/>
            <pc:sldMk cId="2374070901" sldId="371"/>
            <ac:spMk id="2" creationId="{37082018-1C65-BE36-3BC1-C3BFB07DCE8A}"/>
          </ac:spMkLst>
        </pc:spChg>
        <pc:spChg chg="mod">
          <ac:chgData name="Steve Jones" userId="339eb496d1a7d79a" providerId="LiveId" clId="{07184DE2-6838-4122-A9A6-8FE149186D1E}" dt="2025-05-06T19:45:52.554" v="3979" actId="20577"/>
          <ac:spMkLst>
            <pc:docMk/>
            <pc:sldMk cId="2374070901" sldId="371"/>
            <ac:spMk id="3" creationId="{3EC90946-F1E2-1A1C-47B5-F1FB709BCFB6}"/>
          </ac:spMkLst>
        </pc:spChg>
      </pc:sldChg>
      <pc:sldChg chg="modSp add mod replId">
        <pc:chgData name="Steve Jones" userId="339eb496d1a7d79a" providerId="LiveId" clId="{07184DE2-6838-4122-A9A6-8FE149186D1E}" dt="2025-04-23T14:59:24.745" v="2289" actId="6549"/>
        <pc:sldMkLst>
          <pc:docMk/>
          <pc:sldMk cId="2980104575" sldId="372"/>
        </pc:sldMkLst>
        <pc:spChg chg="mod">
          <ac:chgData name="Steve Jones" userId="339eb496d1a7d79a" providerId="LiveId" clId="{07184DE2-6838-4122-A9A6-8FE149186D1E}" dt="2025-04-23T14:59:24.745" v="2289" actId="6549"/>
          <ac:spMkLst>
            <pc:docMk/>
            <pc:sldMk cId="2980104575" sldId="372"/>
            <ac:spMk id="5" creationId="{F4C0FFEF-A141-9598-8494-B1984CAA7659}"/>
          </ac:spMkLst>
        </pc:spChg>
      </pc:sldChg>
      <pc:sldChg chg="modSp add mod">
        <pc:chgData name="Steve Jones" userId="339eb496d1a7d79a" providerId="LiveId" clId="{07184DE2-6838-4122-A9A6-8FE149186D1E}" dt="2025-04-22T20:27:00.326" v="2222" actId="20577"/>
        <pc:sldMkLst>
          <pc:docMk/>
          <pc:sldMk cId="3795944065" sldId="373"/>
        </pc:sldMkLst>
        <pc:spChg chg="mod">
          <ac:chgData name="Steve Jones" userId="339eb496d1a7d79a" providerId="LiveId" clId="{07184DE2-6838-4122-A9A6-8FE149186D1E}" dt="2025-04-22T20:26:39.269" v="2148" actId="20577"/>
          <ac:spMkLst>
            <pc:docMk/>
            <pc:sldMk cId="3795944065" sldId="373"/>
            <ac:spMk id="4" creationId="{363C34B2-62C8-6577-852C-1C53A2A957AD}"/>
          </ac:spMkLst>
        </pc:spChg>
        <pc:spChg chg="mod">
          <ac:chgData name="Steve Jones" userId="339eb496d1a7d79a" providerId="LiveId" clId="{07184DE2-6838-4122-A9A6-8FE149186D1E}" dt="2025-04-22T20:27:00.326" v="2222" actId="20577"/>
          <ac:spMkLst>
            <pc:docMk/>
            <pc:sldMk cId="3795944065" sldId="373"/>
            <ac:spMk id="5" creationId="{7FDDD5B9-F0AE-1BCE-473A-70ACEF2E8BAF}"/>
          </ac:spMkLst>
        </pc:spChg>
      </pc:sldChg>
      <pc:sldChg chg="modSp add mod">
        <pc:chgData name="Steve Jones" userId="339eb496d1a7d79a" providerId="LiveId" clId="{07184DE2-6838-4122-A9A6-8FE149186D1E}" dt="2025-04-22T20:27:18.590" v="2268" actId="20577"/>
        <pc:sldMkLst>
          <pc:docMk/>
          <pc:sldMk cId="3080927910" sldId="374"/>
        </pc:sldMkLst>
        <pc:spChg chg="mod">
          <ac:chgData name="Steve Jones" userId="339eb496d1a7d79a" providerId="LiveId" clId="{07184DE2-6838-4122-A9A6-8FE149186D1E}" dt="2025-04-22T20:27:12.135" v="2236" actId="20577"/>
          <ac:spMkLst>
            <pc:docMk/>
            <pc:sldMk cId="3080927910" sldId="374"/>
            <ac:spMk id="4" creationId="{71B1D002-9893-E2A5-FC68-E01B699E6895}"/>
          </ac:spMkLst>
        </pc:spChg>
        <pc:spChg chg="mod">
          <ac:chgData name="Steve Jones" userId="339eb496d1a7d79a" providerId="LiveId" clId="{07184DE2-6838-4122-A9A6-8FE149186D1E}" dt="2025-04-22T20:27:18.590" v="2268" actId="20577"/>
          <ac:spMkLst>
            <pc:docMk/>
            <pc:sldMk cId="3080927910" sldId="374"/>
            <ac:spMk id="5" creationId="{50A0203B-F4CF-E489-54C9-7A4A6D139C58}"/>
          </ac:spMkLst>
        </pc:spChg>
      </pc:sldChg>
      <pc:sldChg chg="modSp add mod">
        <pc:chgData name="Steve Jones" userId="339eb496d1a7d79a" providerId="LiveId" clId="{07184DE2-6838-4122-A9A6-8FE149186D1E}" dt="2025-04-23T21:53:45.996" v="3521" actId="20577"/>
        <pc:sldMkLst>
          <pc:docMk/>
          <pc:sldMk cId="3437502341" sldId="375"/>
        </pc:sldMkLst>
        <pc:spChg chg="mod">
          <ac:chgData name="Steve Jones" userId="339eb496d1a7d79a" providerId="LiveId" clId="{07184DE2-6838-4122-A9A6-8FE149186D1E}" dt="2025-04-23T15:33:31.332" v="2683" actId="20577"/>
          <ac:spMkLst>
            <pc:docMk/>
            <pc:sldMk cId="3437502341" sldId="375"/>
            <ac:spMk id="2" creationId="{019BE4E7-15FE-DC4D-92E0-FDE0092EFAE8}"/>
          </ac:spMkLst>
        </pc:spChg>
        <pc:spChg chg="mod">
          <ac:chgData name="Steve Jones" userId="339eb496d1a7d79a" providerId="LiveId" clId="{07184DE2-6838-4122-A9A6-8FE149186D1E}" dt="2025-04-23T21:53:45.996" v="3521" actId="20577"/>
          <ac:spMkLst>
            <pc:docMk/>
            <pc:sldMk cId="3437502341" sldId="375"/>
            <ac:spMk id="3" creationId="{71FEF4F0-3632-1398-9D77-451D4DBE9EB7}"/>
          </ac:spMkLst>
        </pc:spChg>
      </pc:sldChg>
      <pc:sldChg chg="modSp add mod">
        <pc:chgData name="Steve Jones" userId="339eb496d1a7d79a" providerId="LiveId" clId="{07184DE2-6838-4122-A9A6-8FE149186D1E}" dt="2025-04-23T21:53:32.908" v="3475" actId="20577"/>
        <pc:sldMkLst>
          <pc:docMk/>
          <pc:sldMk cId="2306204490" sldId="376"/>
        </pc:sldMkLst>
        <pc:spChg chg="mod">
          <ac:chgData name="Steve Jones" userId="339eb496d1a7d79a" providerId="LiveId" clId="{07184DE2-6838-4122-A9A6-8FE149186D1E}" dt="2025-04-23T21:50:51.219" v="3272" actId="20577"/>
          <ac:spMkLst>
            <pc:docMk/>
            <pc:sldMk cId="2306204490" sldId="376"/>
            <ac:spMk id="2" creationId="{2902606E-E891-171E-26DE-3B66563B46EB}"/>
          </ac:spMkLst>
        </pc:spChg>
        <pc:spChg chg="mod">
          <ac:chgData name="Steve Jones" userId="339eb496d1a7d79a" providerId="LiveId" clId="{07184DE2-6838-4122-A9A6-8FE149186D1E}" dt="2025-04-23T21:53:32.908" v="3475" actId="20577"/>
          <ac:spMkLst>
            <pc:docMk/>
            <pc:sldMk cId="2306204490" sldId="376"/>
            <ac:spMk id="3" creationId="{C1E6FED7-98EE-E39E-4B88-97E81767F91C}"/>
          </ac:spMkLst>
        </pc:spChg>
      </pc:sldChg>
      <pc:sldChg chg="modSp new mod">
        <pc:chgData name="Steve Jones" userId="339eb496d1a7d79a" providerId="LiveId" clId="{07184DE2-6838-4122-A9A6-8FE149186D1E}" dt="2025-05-06T19:29:52.635" v="3942" actId="20577"/>
        <pc:sldMkLst>
          <pc:docMk/>
          <pc:sldMk cId="3389177415" sldId="377"/>
        </pc:sldMkLst>
        <pc:spChg chg="mod">
          <ac:chgData name="Steve Jones" userId="339eb496d1a7d79a" providerId="LiveId" clId="{07184DE2-6838-4122-A9A6-8FE149186D1E}" dt="2025-05-06T19:29:21.705" v="3760" actId="20577"/>
          <ac:spMkLst>
            <pc:docMk/>
            <pc:sldMk cId="3389177415" sldId="377"/>
            <ac:spMk id="2" creationId="{74F916AD-3214-BF1F-8DCD-824AF5B49D2F}"/>
          </ac:spMkLst>
        </pc:spChg>
        <pc:spChg chg="mod">
          <ac:chgData name="Steve Jones" userId="339eb496d1a7d79a" providerId="LiveId" clId="{07184DE2-6838-4122-A9A6-8FE149186D1E}" dt="2025-05-06T19:29:52.635" v="3942" actId="20577"/>
          <ac:spMkLst>
            <pc:docMk/>
            <pc:sldMk cId="3389177415" sldId="377"/>
            <ac:spMk id="3" creationId="{BD65FBF1-5DE0-CF82-0A18-5B7F0E04CF8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33EB-FF7C-45EC-BFAA-1A7EBA34447C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98C35-2CA1-4787-8D16-AA5DAAEE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04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FC2F-DD00-4698-83C6-549BE2525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46C6D-4870-49E4-BB98-F72E3B3C5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DCBD9-DB24-4A1C-966A-629CB7D8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D8F6-71A2-492B-A0A5-92D888DE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B84A7-B862-430D-A285-BBAAB768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0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B6AF-84BD-4898-B5D9-E08F57D7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7E229-67CB-40CD-97B8-F86628DD3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0B67-F9BA-42C1-9F3E-B081BAB6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6FF68-1734-4789-BF5E-E769675E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848D7-6015-4C5D-9E41-7E8392EE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6E53-82C4-4003-9F8C-9077FD7B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8DB3-0805-4A90-A75A-E99851EFC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750B-6317-4EF8-93CC-27C84BA3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C0AC-B67C-46E7-9BCB-BC95C0C2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DB9E0-2D86-4163-A3F4-3FEA290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0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9D1E-900A-42D2-8358-2CD12114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BC9A-34A7-4352-9582-AE75B0C84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BDB1F-B7AC-419D-BFFC-41FA4E1DE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60B00-18A4-408E-B311-C480070B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F9C0-B8CB-4890-ACF9-C9AE72CA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D58B-7BB9-473C-A643-9D160E4D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7646-07C4-46FD-B714-2ECBDB03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A9110-8411-4DC3-B9AA-3FA95BDC1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A17A0-7A33-42ED-A684-5C116EBCD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77C5F-100C-433B-9A04-12680BCCD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12D34-89EE-4F5C-9912-5368652CD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4A666-D291-42FC-B973-3ADF2B2E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A70471-BFF3-42F5-BB14-562EF744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2CAFD-8267-4C4E-A345-3C1EFB9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8112-F45B-4862-95EC-9759692D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9A17C-8C29-4654-8BC0-E265B97C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6BCFF-E2B9-4D92-92E4-1CC4B6BD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AC76-FC4C-499E-8D16-210AF8DD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8F46F-A1C3-405A-B1F8-8A8CF655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1AD5BA-DF43-4FB6-8829-0D214FFF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CE772-FB21-4538-AE56-9DDE983E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3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C199-AFA9-4633-883F-08197314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903B-B519-4ED3-89A6-7ADD64744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4FF80-C181-498A-8FCC-AD2F6DB87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40CD4-673E-41DB-BB28-FA49B30C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6325C-275A-4358-86B8-740504C1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6F66E-17E6-4FD3-B70D-7270A15A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8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9E5A-8289-45E5-B27D-99748379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950DF-6A91-4F26-AE31-F3C2FB0D9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A67F7-0050-4546-99E2-CE0D77112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03891-610D-43AA-8793-BB6EDF22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4931F-E4AE-4D61-B257-E68CDDD0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4A3BE-5B1B-47FF-81FE-E743B63D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4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7D73-43DF-4842-BBAC-639B8E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6C334-88CC-40D2-9F21-114634609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3D0-D472-4218-9C81-3FCDB28D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BAAD0-273B-4E68-A41B-DCCA56D9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EA9E-B754-4A10-A369-E7FFB848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6156A1-207E-4139-BCA6-C7DC01118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C8586-C06B-4885-9E77-1837C7762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B7C5C-A4FC-4CFC-8D77-21EC3E09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66A6-555B-4EF5-9B17-CDA65F5D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3E1A-4965-4535-B018-0AA7196C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blipFill dpi="0" rotWithShape="1">
          <a:blip r:embed="rId2">
            <a:alphaModFix amt="1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279400"/>
            <a:ext cx="10668000" cy="711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309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7625D-5AB7-4328-BF57-5AC7B9A3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BBD88-0C1E-4FF9-B119-C92C79781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FB325-562F-4F06-8F6D-384F65982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63107-CC7A-454E-87D6-6B3870740FEE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B316-BEBE-4D04-AAC6-F8404D0C4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B0C91-F75F-494C-BA15-AC4B75FF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zure/data-api-builde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azure/data-api-builder/overview#architectur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otnet.microsoft.com/download/dotnet/8.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reference-command-line-interface#command-line-verbs-and-option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blogs.microsoft.com/dotnet/why-and-how-to-execute-graph-ql-queries-in-dotnet/" TargetMode="External"/><Relationship Id="rId2" Type="http://schemas.openxmlformats.org/officeDocument/2006/relationships/hyperlink" Target="https://www.postman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mysrever/api/customer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res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raphql.org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graphq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2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3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qlservercentral.com/articles/getting-started-with-the-data-api-builder" TargetMode="External"/><Relationship Id="rId3" Type="http://schemas.openxmlformats.org/officeDocument/2006/relationships/hyperlink" Target="https://graphql.org/" TargetMode="External"/><Relationship Id="rId7" Type="http://schemas.openxmlformats.org/officeDocument/2006/relationships/hyperlink" Target="https://blog.postman.com/graphql-vs-rest/" TargetMode="External"/><Relationship Id="rId2" Type="http://schemas.openxmlformats.org/officeDocument/2006/relationships/hyperlink" Target="https://learn.microsoft.com/en-us/azure/data-api-builder/graphq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arn.microsoft.com/en-us/shows/graphql/intro-to-graphql-part-1/" TargetMode="External"/><Relationship Id="rId5" Type="http://schemas.openxmlformats.org/officeDocument/2006/relationships/hyperlink" Target="https://aws.amazon.com/what-is/restful-api/" TargetMode="External"/><Relationship Id="rId4" Type="http://schemas.openxmlformats.org/officeDocument/2006/relationships/hyperlink" Target="https://www.redhat.com/en/topics/api/what-is-a-rest-api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E8A7B-C96D-455C-801B-3D0EF813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Using Data API Builder to Speed Up Application Development</a:t>
            </a:r>
            <a:br>
              <a:rPr lang="en-US"/>
            </a:b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E05582-69E4-477D-B866-E7E9DEE13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/>
              <a:t>Steve Jones (he/him)</a:t>
            </a:r>
          </a:p>
          <a:p>
            <a:r>
              <a:rPr lang="en-US"/>
              <a:t>Editor, SQLServerCentral</a:t>
            </a:r>
          </a:p>
          <a:p>
            <a:r>
              <a:rPr lang="en-US"/>
              <a:t>Advocate, Redgate Software</a:t>
            </a:r>
          </a:p>
          <a:p>
            <a:r>
              <a:rPr lang="en-US"/>
              <a:t>President, SQL Saturday 501.c.3 charity</a:t>
            </a:r>
          </a:p>
          <a:p>
            <a:r>
              <a:rPr lang="en-US"/>
              <a:t>@way0utwest</a:t>
            </a:r>
          </a:p>
        </p:txBody>
      </p:sp>
    </p:spTree>
    <p:extLst>
      <p:ext uri="{BB962C8B-B14F-4D97-AF65-F5344CB8AC3E}">
        <p14:creationId xmlns:p14="http://schemas.microsoft.com/office/powerpoint/2010/main" val="337680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Data API Builder Introduction</a:t>
            </a:r>
          </a:p>
          <a:p>
            <a:r>
              <a:rPr lang="en-US"/>
              <a:t>Getting Your Database Into the API</a:t>
            </a:r>
          </a:p>
          <a:p>
            <a:r>
              <a:rPr lang="en-US"/>
              <a:t>Updating the API</a:t>
            </a:r>
          </a:p>
          <a:p>
            <a:r>
              <a:rPr lang="en-US"/>
              <a:t>Using the REST API</a:t>
            </a:r>
          </a:p>
          <a:p>
            <a:r>
              <a:rPr lang="en-US"/>
              <a:t>Using the </a:t>
            </a:r>
            <a:r>
              <a:rPr lang="en-US" err="1"/>
              <a:t>GraphQL</a:t>
            </a:r>
            <a:r>
              <a:rPr lang="en-US"/>
              <a:t> API</a:t>
            </a:r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752355" y="3471497"/>
            <a:ext cx="4340507" cy="18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400">
                <a:solidFill>
                  <a:schemeClr val="tx1"/>
                </a:solidFill>
              </a:rPr>
              <a:t>Steve Jones</a:t>
            </a:r>
          </a:p>
          <a:p>
            <a:r>
              <a:rPr lang="en-US" sz="1800"/>
              <a:t>Advocate, </a:t>
            </a:r>
            <a:r>
              <a:rPr lang="en-US" sz="1800">
                <a:cs typeface="Segoe UI"/>
              </a:rPr>
              <a:t>Redgate Software</a:t>
            </a:r>
          </a:p>
          <a:p>
            <a:r>
              <a:rPr lang="en-US" sz="1800">
                <a:cs typeface="Segoe UI"/>
              </a:rPr>
              <a:t>Editor, SQL Server Central</a:t>
            </a:r>
          </a:p>
          <a:p>
            <a:r>
              <a:rPr lang="en-US" sz="1733"/>
              <a:t>President, SQL Saturday 501.c.3 charity</a:t>
            </a:r>
            <a:endParaRPr lang="en-US" sz="3467">
              <a:cs typeface="Segoe UI"/>
            </a:endParaRPr>
          </a:p>
          <a:p>
            <a:r>
              <a:rPr lang="en-US" sz="1800">
                <a:cs typeface="Segoe UI"/>
              </a:rPr>
              <a:t>he/him</a:t>
            </a:r>
            <a:endParaRPr lang="en-US" sz="180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5971903" y="696946"/>
            <a:ext cx="5752979" cy="700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34 years database experience</a:t>
            </a:r>
            <a:endParaRPr lang="en-US" sz="240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5971904" y="1262909"/>
            <a:ext cx="5226769" cy="9559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60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5983984" y="2344763"/>
            <a:ext cx="5753251" cy="6752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240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5971903" y="2853787"/>
            <a:ext cx="5765332" cy="8292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5971901" y="3896194"/>
            <a:ext cx="6008403" cy="5367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17-time Microsoft Data Platform MVP</a:t>
            </a:r>
            <a:endParaRPr lang="en-US" sz="240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5971903" y="4418035"/>
            <a:ext cx="5467653" cy="798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804052" y="612524"/>
            <a:ext cx="1996813" cy="28227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3202018" y="5769669"/>
            <a:ext cx="19335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54" y="5763319"/>
            <a:ext cx="4587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0" y="5753793"/>
            <a:ext cx="45085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847871" y="5758555"/>
            <a:ext cx="18684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9179954" y="5769669"/>
            <a:ext cx="280035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405" y="5771255"/>
            <a:ext cx="3365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5753930" y="5783541"/>
            <a:ext cx="31975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en-US" sz="160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60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527" y="5763320"/>
            <a:ext cx="379116" cy="3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API Builder Overview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What is this thing?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Data API Builder (DAB)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service that presents and API over your database</a:t>
            </a:r>
          </a:p>
          <a:p>
            <a:r>
              <a:rPr lang="en-US" dirty="0"/>
              <a:t>This is designed to replace CRUD operations by developers</a:t>
            </a:r>
          </a:p>
          <a:p>
            <a:r>
              <a:rPr lang="en-US" dirty="0"/>
              <a:t>Removes the need for a data access layer</a:t>
            </a:r>
          </a:p>
          <a:p>
            <a:r>
              <a:rPr lang="en-US" dirty="0"/>
              <a:t>Builds endpoints</a:t>
            </a:r>
          </a:p>
          <a:p>
            <a:pPr lvl="1"/>
            <a:r>
              <a:rPr lang="en-US" dirty="0"/>
              <a:t>Swagger for REST </a:t>
            </a:r>
          </a:p>
          <a:p>
            <a:pPr lvl="1"/>
            <a:r>
              <a:rPr lang="en-US" dirty="0"/>
              <a:t>Banana Cake Pop for </a:t>
            </a:r>
            <a:r>
              <a:rPr lang="en-US" dirty="0" err="1"/>
              <a:t>GraphQL</a:t>
            </a:r>
            <a:endParaRPr lang="en-US" dirty="0"/>
          </a:p>
          <a:p>
            <a:r>
              <a:rPr lang="en-US" dirty="0"/>
              <a:t>Works on Windows/Linux/MacOS</a:t>
            </a:r>
          </a:p>
          <a:p>
            <a:r>
              <a:rPr lang="en-US" dirty="0"/>
              <a:t>Authentication with Entra, OAuth2, JWT, </a:t>
            </a:r>
            <a:r>
              <a:rPr lang="en-US" dirty="0" err="1"/>
              <a:t>EasyAuth</a:t>
            </a:r>
            <a:endParaRPr lang="en-US" dirty="0"/>
          </a:p>
          <a:p>
            <a:r>
              <a:rPr lang="en-US" dirty="0"/>
              <a:t>Open source: </a:t>
            </a:r>
            <a:r>
              <a:rPr lang="en-US" dirty="0">
                <a:hlinkClick r:id="rId2"/>
              </a:rPr>
              <a:t>repo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BA971-67C9-75E9-308F-087E93A1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6F94E-EA27-C1FD-67B7-677BD5E4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86FB0-E760-0E68-0641-74F5FD89C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RDBMS and NoSQL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SQL Server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Cosmos DB for NoSQL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PostgreSQL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Database for PostgreSQL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Cosmos DB for PostgreSQL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MySQL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Database for MySQL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SQL Data Warehouse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6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A62E1-CDD3-A7D2-7A4A-840455424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17163-9A9F-7361-852A-A9EB2277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0B4DE-8064-37AC-3EDD-33FD31A0A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Varies by platform</a:t>
            </a:r>
          </a:p>
          <a:p>
            <a:r>
              <a:rPr lang="en-US"/>
              <a:t>Not all features on all platforms</a:t>
            </a:r>
          </a:p>
          <a:p>
            <a:r>
              <a:rPr lang="en-US"/>
              <a:t>Not all data types supported</a:t>
            </a:r>
          </a:p>
          <a:p>
            <a:r>
              <a:rPr lang="en-US"/>
              <a:t>Make sure you check docs	</a:t>
            </a:r>
          </a:p>
        </p:txBody>
      </p:sp>
    </p:spTree>
    <p:extLst>
      <p:ext uri="{BB962C8B-B14F-4D97-AF65-F5344CB8AC3E}">
        <p14:creationId xmlns:p14="http://schemas.microsoft.com/office/powerpoint/2010/main" val="1132438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F0B1-68B4-1BC3-A1DD-C1AECAFB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57AD-65E9-454D-B783-7CC6CD8BF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Architecture</a:t>
            </a:r>
          </a:p>
        </p:txBody>
      </p:sp>
      <p:pic>
        <p:nvPicPr>
          <p:cNvPr id="5" name="Content Placeholder 4" descr="A diagram of a data api&#10;&#10;AI-generated content may be incorrect.">
            <a:extLst>
              <a:ext uri="{FF2B5EF4-FFF2-40B4-BE49-F238E27FC236}">
                <a16:creationId xmlns:a16="http://schemas.microsoft.com/office/drawing/2014/main" id="{E85D9D75-05F5-AFC0-E737-828CADDDC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582" y="1455511"/>
            <a:ext cx="7834836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6E9E5-DF29-3F61-997F-8917645F72CA}"/>
              </a:ext>
            </a:extLst>
          </p:cNvPr>
          <p:cNvSpPr txBox="1"/>
          <p:nvPr/>
        </p:nvSpPr>
        <p:spPr>
          <a:xfrm>
            <a:off x="1502229" y="6176963"/>
            <a:ext cx="851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From: </a:t>
            </a:r>
            <a:r>
              <a:rPr lang="en-US">
                <a:hlinkClick r:id="rId3"/>
              </a:rPr>
              <a:t>https://learn.microsoft.com/en-us/azure/data-api-builder/overview#architecture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8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2E2AA-1FD3-0EF7-0DCD-BA5895607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CCBA-38D7-E028-6715-E7E091D03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Deployment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8C5DE-FFE5-6B81-25BA-366FD1B1A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The engine can be run as a CLI process</a:t>
            </a:r>
          </a:p>
          <a:p>
            <a:r>
              <a:rPr lang="en-US"/>
              <a:t>The engine can run as a docker container</a:t>
            </a:r>
          </a:p>
          <a:p>
            <a:r>
              <a:rPr lang="en-US"/>
              <a:t>Azure support</a:t>
            </a:r>
          </a:p>
          <a:p>
            <a:pPr lvl="1"/>
            <a:r>
              <a:rPr lang="en-US"/>
              <a:t>Azure Container Apps</a:t>
            </a:r>
          </a:p>
          <a:p>
            <a:pPr lvl="1"/>
            <a:r>
              <a:rPr lang="en-US"/>
              <a:t>Azure Container Instances</a:t>
            </a:r>
          </a:p>
          <a:p>
            <a:pPr lvl="1"/>
            <a:r>
              <a:rPr lang="en-US"/>
              <a:t>Azure App Service</a:t>
            </a:r>
          </a:p>
          <a:p>
            <a:pPr lvl="1"/>
            <a:r>
              <a:rPr lang="en-US"/>
              <a:t>Azure Kubernetes Service</a:t>
            </a:r>
          </a:p>
          <a:p>
            <a:pPr lvl="1"/>
            <a:r>
              <a:rPr lang="en-US"/>
              <a:t>Azure Static Web Apps (preview as of May 2025)</a:t>
            </a:r>
          </a:p>
        </p:txBody>
      </p:sp>
    </p:spTree>
    <p:extLst>
      <p:ext uri="{BB962C8B-B14F-4D97-AF65-F5344CB8AC3E}">
        <p14:creationId xmlns:p14="http://schemas.microsoft.com/office/powerpoint/2010/main" val="3348887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Installing DAB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Installation and Upgrade</a:t>
            </a:r>
          </a:p>
        </p:txBody>
      </p:sp>
    </p:spTree>
    <p:extLst>
      <p:ext uri="{BB962C8B-B14F-4D97-AF65-F5344CB8AC3E}">
        <p14:creationId xmlns:p14="http://schemas.microsoft.com/office/powerpoint/2010/main" val="3192244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err="1">
                <a:hlinkClick r:id="rId2"/>
              </a:rPr>
              <a:t>dotNet</a:t>
            </a:r>
            <a:r>
              <a:rPr lang="en-US">
                <a:hlinkClick r:id="rId2"/>
              </a:rPr>
              <a:t> 8</a:t>
            </a:r>
            <a:r>
              <a:rPr lang="en-US"/>
              <a:t> required</a:t>
            </a:r>
          </a:p>
          <a:p>
            <a:r>
              <a:rPr lang="en-US"/>
              <a:t>DAB installs from dotnet CLI</a:t>
            </a:r>
          </a:p>
          <a:p>
            <a:pPr lvl="1"/>
            <a:r>
              <a:rPr lang="en-US"/>
              <a:t>dotnet tool install --global </a:t>
            </a:r>
            <a:r>
              <a:rPr lang="en-US" err="1"/>
              <a:t>Microsoft.DataApiBuilder</a:t>
            </a:r>
            <a:endParaRPr lang="en-US"/>
          </a:p>
          <a:p>
            <a:r>
              <a:rPr lang="en-US"/>
              <a:t>dab.exe is the CLI</a:t>
            </a:r>
          </a:p>
          <a:p>
            <a:r>
              <a:rPr lang="en-US"/>
              <a:t>Check installs with dab --version</a:t>
            </a:r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44803E3C-DB1E-9BDC-468D-D680D8753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10" y="4679542"/>
            <a:ext cx="6609524" cy="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7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02640-3380-4C02-2DCB-158660FA5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35C7-EE9E-9178-826A-D278C110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C5C5E-AC9E-F7E7-84EA-D4C1889C4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Image is: </a:t>
            </a:r>
            <a:r>
              <a:rPr lang="en-US" b="0" i="0">
                <a:solidFill>
                  <a:srgbClr val="161616"/>
                </a:solidFill>
                <a:effectLst/>
                <a:latin typeface="SFMono-Regular"/>
              </a:rPr>
              <a:t>mcr.microsoft.com/azure-databases/data-</a:t>
            </a:r>
            <a:r>
              <a:rPr lang="en-US" b="0" i="0" err="1">
                <a:solidFill>
                  <a:srgbClr val="161616"/>
                </a:solidFill>
                <a:effectLst/>
                <a:latin typeface="SFMono-Regular"/>
              </a:rPr>
              <a:t>api</a:t>
            </a:r>
            <a:r>
              <a:rPr lang="en-US" b="0" i="0">
                <a:solidFill>
                  <a:srgbClr val="161616"/>
                </a:solidFill>
                <a:effectLst/>
                <a:latin typeface="SFMono-Regular"/>
              </a:rPr>
              <a:t>-builder</a:t>
            </a:r>
          </a:p>
          <a:p>
            <a:r>
              <a:rPr lang="en-US">
                <a:solidFill>
                  <a:srgbClr val="161616"/>
                </a:solidFill>
                <a:latin typeface="SFMono-Regular"/>
              </a:rPr>
              <a:t>Run with a docker command: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docker run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--name dab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--publish 5000:5000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--detach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--mount type=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bind,source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=$(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pwd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)/dab-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config.json,target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=/App/dab-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config.json,readonly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mcr.microsoft.com/azure-databases/data-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api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-builder</a:t>
            </a:r>
          </a:p>
        </p:txBody>
      </p:sp>
    </p:spTree>
    <p:extLst>
      <p:ext uri="{BB962C8B-B14F-4D97-AF65-F5344CB8AC3E}">
        <p14:creationId xmlns:p14="http://schemas.microsoft.com/office/powerpoint/2010/main" val="117483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F38FA-4FD9-3BCB-3D6A-B4AF79FD3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93879-EE17-D701-8002-A43EAA455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39FE4-E6C4-1B88-39F3-D2ACC6302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dotnet tool install --global </a:t>
            </a:r>
            <a:r>
              <a:rPr lang="en-US" err="1"/>
              <a:t>Microsoft.DataApiBuilder</a:t>
            </a:r>
            <a:r>
              <a:rPr lang="en-US"/>
              <a:t> --version 1.4.27</a:t>
            </a:r>
          </a:p>
          <a:p>
            <a:endParaRPr lang="en-US"/>
          </a:p>
        </p:txBody>
      </p:sp>
      <p:pic>
        <p:nvPicPr>
          <p:cNvPr id="5" name="Picture 4" descr="A computer screen with text&#10;&#10;AI-generated content may be incorrect.">
            <a:extLst>
              <a:ext uri="{FF2B5EF4-FFF2-40B4-BE49-F238E27FC236}">
                <a16:creationId xmlns:a16="http://schemas.microsoft.com/office/drawing/2014/main" id="{03D48FE2-C32A-C257-9E55-899AD944F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028" y="3098485"/>
            <a:ext cx="8714286" cy="22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7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92D12-AEF2-7ADF-FEE6-74C0FB29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14716-C8DB-9C61-4243-F5252AB7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Started with DAB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28F095-2540-D05F-FC0C-2EC70D44F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Configuration and Running and API interface</a:t>
            </a:r>
          </a:p>
        </p:txBody>
      </p:sp>
    </p:spTree>
    <p:extLst>
      <p:ext uri="{BB962C8B-B14F-4D97-AF65-F5344CB8AC3E}">
        <p14:creationId xmlns:p14="http://schemas.microsoft.com/office/powerpoint/2010/main" val="3150053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A01D-82DD-2487-39E3-81AB20E87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2A104-2538-E1CC-343F-23C9F2C98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Basic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785BB-12B6-5DFD-DC08-E2DA4F5F4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Create a database (Northwind)</a:t>
            </a:r>
          </a:p>
          <a:p>
            <a:r>
              <a:rPr lang="en-US"/>
              <a:t>Create a configuration file (</a:t>
            </a:r>
            <a:r>
              <a:rPr lang="en-US" err="1"/>
              <a:t>init</a:t>
            </a:r>
            <a:r>
              <a:rPr lang="en-US"/>
              <a:t>)</a:t>
            </a:r>
          </a:p>
          <a:p>
            <a:r>
              <a:rPr lang="en-US"/>
              <a:t>Add API items (add)</a:t>
            </a:r>
          </a:p>
          <a:p>
            <a:r>
              <a:rPr lang="en-US"/>
              <a:t>Stand up the API (start)</a:t>
            </a:r>
          </a:p>
          <a:p>
            <a:r>
              <a:rPr lang="en-US"/>
              <a:t>Add/modify API items</a:t>
            </a:r>
          </a:p>
        </p:txBody>
      </p:sp>
    </p:spTree>
    <p:extLst>
      <p:ext uri="{BB962C8B-B14F-4D97-AF65-F5344CB8AC3E}">
        <p14:creationId xmlns:p14="http://schemas.microsoft.com/office/powerpoint/2010/main" val="3783314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A712-5FD6-83AF-AEC5-911B6B4AC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555AD-8295-F6DF-A146-5F22F103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C49C5-A512-E9F8-51B6-D8D568113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Creates a configuration file</a:t>
            </a:r>
          </a:p>
          <a:p>
            <a:pPr lvl="1"/>
            <a:r>
              <a:rPr lang="en-US"/>
              <a:t>Default is </a:t>
            </a:r>
            <a:r>
              <a:rPr lang="en-US" err="1"/>
              <a:t>dab.config.json</a:t>
            </a:r>
            <a:endParaRPr lang="en-US"/>
          </a:p>
          <a:p>
            <a:pPr lvl="1"/>
            <a:r>
              <a:rPr lang="en-US"/>
              <a:t>Can be overridden with --config</a:t>
            </a:r>
          </a:p>
          <a:p>
            <a:r>
              <a:rPr lang="en-US"/>
              <a:t>Requires a type of database</a:t>
            </a:r>
          </a:p>
          <a:p>
            <a:r>
              <a:rPr lang="en-US"/>
              <a:t>Can include a connection to the database</a:t>
            </a:r>
          </a:p>
          <a:p>
            <a:r>
              <a:rPr lang="en-US"/>
              <a:t>Values can be read from an environment file</a:t>
            </a:r>
          </a:p>
          <a:p>
            <a:r>
              <a:rPr lang="en-US"/>
              <a:t>dab configure changes settings</a:t>
            </a:r>
          </a:p>
        </p:txBody>
      </p:sp>
    </p:spTree>
    <p:extLst>
      <p:ext uri="{BB962C8B-B14F-4D97-AF65-F5344CB8AC3E}">
        <p14:creationId xmlns:p14="http://schemas.microsoft.com/office/powerpoint/2010/main" val="213190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28A6-1BAC-8995-D537-B807F7273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6A8D-DCF3-7823-FEBC-3627DFAE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9D678-18AC-CB4D-D946-AE984BE82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Starts the API process</a:t>
            </a:r>
          </a:p>
          <a:p>
            <a:r>
              <a:rPr lang="en-US"/>
              <a:t>Exposes the APIs configured</a:t>
            </a:r>
          </a:p>
          <a:p>
            <a:r>
              <a:rPr lang="en-US"/>
              <a:t>Can include the specific config file you want</a:t>
            </a:r>
          </a:p>
        </p:txBody>
      </p:sp>
    </p:spTree>
    <p:extLst>
      <p:ext uri="{BB962C8B-B14F-4D97-AF65-F5344CB8AC3E}">
        <p14:creationId xmlns:p14="http://schemas.microsoft.com/office/powerpoint/2010/main" val="774912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Init an API – Demo 1-5</a:t>
            </a:r>
          </a:p>
        </p:txBody>
      </p:sp>
    </p:spTree>
    <p:extLst>
      <p:ext uri="{BB962C8B-B14F-4D97-AF65-F5344CB8AC3E}">
        <p14:creationId xmlns:p14="http://schemas.microsoft.com/office/powerpoint/2010/main" val="3719550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B36C2-69CB-0DDB-16BB-744A4C63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1454-A6D7-633E-E5C2-E14C5D61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Updating the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C7A4-27BE-B97D-9543-8DB2AA17B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>
                <a:hlinkClick r:id="rId2"/>
              </a:rPr>
              <a:t>DAB CLI</a:t>
            </a:r>
            <a:r>
              <a:rPr lang="en-US"/>
              <a:t> makes config easy</a:t>
            </a:r>
          </a:p>
          <a:p>
            <a:r>
              <a:rPr lang="en-US"/>
              <a:t>dab add - Adds items to the API</a:t>
            </a:r>
          </a:p>
          <a:p>
            <a:r>
              <a:rPr lang="en-US"/>
              <a:t>We can add</a:t>
            </a:r>
          </a:p>
          <a:p>
            <a:pPr lvl="1"/>
            <a:r>
              <a:rPr lang="en-US"/>
              <a:t>Tables</a:t>
            </a:r>
          </a:p>
          <a:p>
            <a:pPr lvl="1"/>
            <a:r>
              <a:rPr lang="en-US"/>
              <a:t>Views</a:t>
            </a:r>
          </a:p>
          <a:p>
            <a:pPr lvl="1"/>
            <a:r>
              <a:rPr lang="en-US"/>
              <a:t>Stored procedures</a:t>
            </a:r>
          </a:p>
          <a:p>
            <a:r>
              <a:rPr lang="en-US"/>
              <a:t>Lots of limitations</a:t>
            </a:r>
          </a:p>
          <a:p>
            <a:r>
              <a:rPr lang="en-US"/>
              <a:t>dab update – changes existing items</a:t>
            </a:r>
          </a:p>
          <a:p>
            <a:r>
              <a:rPr lang="en-US"/>
              <a:t>dab validate – checks the config file</a:t>
            </a:r>
          </a:p>
        </p:txBody>
      </p:sp>
    </p:spTree>
    <p:extLst>
      <p:ext uri="{BB962C8B-B14F-4D97-AF65-F5344CB8AC3E}">
        <p14:creationId xmlns:p14="http://schemas.microsoft.com/office/powerpoint/2010/main" val="666697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C295-C67B-812D-D98F-CDD6518F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9E212A-5A00-05A0-0F45-5636E6CF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CA48B-599F-1F19-9BCB-F765DB99D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Query the API from a browser</a:t>
            </a:r>
          </a:p>
        </p:txBody>
      </p:sp>
    </p:spTree>
    <p:extLst>
      <p:ext uri="{BB962C8B-B14F-4D97-AF65-F5344CB8AC3E}">
        <p14:creationId xmlns:p14="http://schemas.microsoft.com/office/powerpoint/2010/main" val="1039709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AD69-0146-9D6E-242F-D67946B8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F2A8E0-BB33-F182-5DF3-DF0A63FC1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DAB API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EEA17-DFEC-A481-CBF4-507EDCD5A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How would developers access data</a:t>
            </a:r>
          </a:p>
        </p:txBody>
      </p:sp>
    </p:spTree>
    <p:extLst>
      <p:ext uri="{BB962C8B-B14F-4D97-AF65-F5344CB8AC3E}">
        <p14:creationId xmlns:p14="http://schemas.microsoft.com/office/powerpoint/2010/main" val="2855757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8EFC1-ED72-88FA-FD79-96FA4F079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4A36A-21B0-3270-549D-17811C49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the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B9478-A329-3DB8-B2AE-A7B6E0117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API will be available as an http request</a:t>
            </a:r>
          </a:p>
          <a:p>
            <a:pPr lvl="1"/>
            <a:r>
              <a:rPr lang="en-US" dirty="0"/>
              <a:t>Rest uses SWAGGER style API</a:t>
            </a:r>
          </a:p>
          <a:p>
            <a:pPr lvl="1"/>
            <a:r>
              <a:rPr lang="en-US" dirty="0" err="1"/>
              <a:t>GraphQL</a:t>
            </a:r>
            <a:r>
              <a:rPr lang="en-US" dirty="0"/>
              <a:t> uses Banana Cake Pop</a:t>
            </a:r>
          </a:p>
          <a:p>
            <a:r>
              <a:rPr lang="en-US" dirty="0"/>
              <a:t>Postman is a great way to query the API</a:t>
            </a:r>
          </a:p>
          <a:p>
            <a:pPr lvl="1"/>
            <a:r>
              <a:rPr lang="en-US" dirty="0">
                <a:hlinkClick r:id="rId2"/>
              </a:rPr>
              <a:t>https://www.postman.com/</a:t>
            </a:r>
            <a:endParaRPr lang="en-US" dirty="0"/>
          </a:p>
          <a:p>
            <a:r>
              <a:rPr lang="en-US" dirty="0"/>
              <a:t>For REST developers</a:t>
            </a:r>
          </a:p>
          <a:p>
            <a:pPr lvl="1"/>
            <a:r>
              <a:rPr lang="en-US" dirty="0" err="1"/>
              <a:t>System.Net.Http.HttpClient</a:t>
            </a:r>
            <a:endParaRPr lang="en-US" dirty="0"/>
          </a:p>
          <a:p>
            <a:pPr lvl="1"/>
            <a:r>
              <a:rPr lang="en-US" dirty="0"/>
              <a:t>Spring has </a:t>
            </a:r>
            <a:r>
              <a:rPr lang="en-US" dirty="0" err="1"/>
              <a:t>RestClient</a:t>
            </a:r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GraphQL</a:t>
            </a:r>
            <a:r>
              <a:rPr lang="en-US" dirty="0"/>
              <a:t> developers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hlinkClick r:id="rId3"/>
              </a:rPr>
              <a:t>Strawberry Shortcake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06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B9078-3BBA-C55D-F282-10156291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3C34B2-62C8-6577-852C-1C53A2A9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REST API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DDD5B9-F0AE-1BCE-473A-70ACEF2E8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How this works when querying a database</a:t>
            </a:r>
          </a:p>
        </p:txBody>
      </p:sp>
    </p:spTree>
    <p:extLst>
      <p:ext uri="{BB962C8B-B14F-4D97-AF65-F5344CB8AC3E}">
        <p14:creationId xmlns:p14="http://schemas.microsoft.com/office/powerpoint/2010/main" val="3795944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BE355-3ADE-6F23-7310-1CD99E9E5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BB971-2FD6-34EC-9DCE-977BF673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D5F56-D903-9BE1-2289-69CBC16D7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REpresentative</a:t>
            </a:r>
            <a:r>
              <a:rPr lang="en-US" dirty="0"/>
              <a:t> State Transfer</a:t>
            </a:r>
          </a:p>
          <a:p>
            <a:r>
              <a:rPr lang="en-US" dirty="0"/>
              <a:t> Well-known by most developers</a:t>
            </a:r>
          </a:p>
          <a:p>
            <a:r>
              <a:rPr lang="en-US" dirty="0"/>
              <a:t>Typically, this is accessed with an http/https access point.</a:t>
            </a:r>
          </a:p>
          <a:p>
            <a:pPr lvl="1"/>
            <a:r>
              <a:rPr lang="en-US" dirty="0">
                <a:hlinkClick r:id="rId2"/>
              </a:rPr>
              <a:t>http://myserver/api/customer</a:t>
            </a:r>
            <a:endParaRPr lang="en-US" dirty="0"/>
          </a:p>
          <a:p>
            <a:pPr lvl="1"/>
            <a:r>
              <a:rPr lang="en-US" dirty="0"/>
              <a:t>http://myserver/api/order</a:t>
            </a:r>
          </a:p>
          <a:p>
            <a:r>
              <a:rPr lang="en-US" dirty="0"/>
              <a:t>Typically, each separate “thing” is a separate URL</a:t>
            </a:r>
          </a:p>
          <a:p>
            <a:r>
              <a:rPr lang="en-US" dirty="0"/>
              <a:t>Often, these return JSON values, which developers can easily use in code</a:t>
            </a:r>
          </a:p>
          <a:p>
            <a:r>
              <a:rPr lang="en-US" dirty="0"/>
              <a:t>This doesn’t matter for </a:t>
            </a:r>
            <a:r>
              <a:rPr lang="en-US" dirty="0" err="1"/>
              <a:t>db</a:t>
            </a:r>
            <a:r>
              <a:rPr lang="en-US" dirty="0"/>
              <a:t> people</a:t>
            </a:r>
          </a:p>
        </p:txBody>
      </p:sp>
    </p:spTree>
    <p:extLst>
      <p:ext uri="{BB962C8B-B14F-4D97-AF65-F5344CB8AC3E}">
        <p14:creationId xmlns:p14="http://schemas.microsoft.com/office/powerpoint/2010/main" val="4078402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39DAC-2A46-C2CE-FDCF-90A013AB0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BE4E7-15FE-DC4D-92E0-FDE0092E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DAB Rest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EF4F0-3632-1398-9D77-451D4DBE9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Everything is /</a:t>
            </a:r>
            <a:r>
              <a:rPr lang="en-US" dirty="0" err="1"/>
              <a:t>api</a:t>
            </a:r>
            <a:r>
              <a:rPr lang="en-US" dirty="0"/>
              <a:t> (from config)</a:t>
            </a:r>
          </a:p>
          <a:p>
            <a:r>
              <a:rPr lang="en-US" dirty="0"/>
              <a:t>Simple GET/PUT/PATCH/POST/DELETE queries</a:t>
            </a:r>
          </a:p>
          <a:p>
            <a:r>
              <a:rPr lang="en-US" dirty="0"/>
              <a:t>Limited by entity (table/view/proc)</a:t>
            </a:r>
          </a:p>
          <a:p>
            <a:r>
              <a:rPr lang="en-US" dirty="0"/>
              <a:t>Query Parameters</a:t>
            </a:r>
          </a:p>
          <a:p>
            <a:pPr lvl="1"/>
            <a:r>
              <a:rPr lang="en-US" dirty="0"/>
              <a:t>$select</a:t>
            </a:r>
          </a:p>
          <a:p>
            <a:pPr lvl="1"/>
            <a:r>
              <a:rPr lang="en-US" dirty="0"/>
              <a:t>$filter</a:t>
            </a:r>
          </a:p>
          <a:p>
            <a:pPr lvl="1"/>
            <a:r>
              <a:rPr lang="en-US" dirty="0"/>
              <a:t>$</a:t>
            </a:r>
            <a:r>
              <a:rPr lang="en-US" dirty="0" err="1"/>
              <a:t>orderby</a:t>
            </a:r>
            <a:endParaRPr lang="en-US" dirty="0"/>
          </a:p>
          <a:p>
            <a:pPr lvl="1"/>
            <a:r>
              <a:rPr lang="en-US" dirty="0"/>
              <a:t>$first / $after</a:t>
            </a:r>
          </a:p>
          <a:p>
            <a:r>
              <a:rPr lang="en-US" dirty="0"/>
              <a:t>Supports Put actions to change data</a:t>
            </a:r>
          </a:p>
          <a:p>
            <a:r>
              <a:rPr lang="en-US" dirty="0">
                <a:hlinkClick r:id="rId2"/>
              </a:rPr>
              <a:t>Docs for REST API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02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2530-6441-004F-5DB6-865E09EB8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3FBAA-97BE-AE7E-9B43-2D64C488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EF449-ABC5-1AF6-EDD7-BB39F56D1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POST creates a new item</a:t>
            </a:r>
          </a:p>
          <a:p>
            <a:pPr lvl="1"/>
            <a:r>
              <a:rPr lang="en-US"/>
              <a:t>queries require all fields that are not nullable</a:t>
            </a:r>
          </a:p>
          <a:p>
            <a:pPr lvl="1"/>
            <a:r>
              <a:rPr lang="en-US"/>
              <a:t>Fields not included are NULL</a:t>
            </a:r>
          </a:p>
          <a:p>
            <a:r>
              <a:rPr lang="en-US"/>
              <a:t>PUT queries can change or update</a:t>
            </a:r>
          </a:p>
          <a:p>
            <a:pPr lvl="1"/>
            <a:r>
              <a:rPr lang="en-US"/>
              <a:t>All fields required or they are NULL</a:t>
            </a:r>
          </a:p>
          <a:p>
            <a:r>
              <a:rPr lang="en-US"/>
              <a:t>PATCH queries allow updating specific fields</a:t>
            </a:r>
          </a:p>
          <a:p>
            <a:r>
              <a:rPr lang="en-US"/>
              <a:t>DELETE deletes items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8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BD70F-63C0-09EC-EB5F-AE40DEE5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76FF99-703C-BFFD-060D-38B18764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A8FA8-E81B-DB7B-08F2-74C332278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Query the REST API from POSTMAN</a:t>
            </a:r>
          </a:p>
        </p:txBody>
      </p:sp>
    </p:spTree>
    <p:extLst>
      <p:ext uri="{BB962C8B-B14F-4D97-AF65-F5344CB8AC3E}">
        <p14:creationId xmlns:p14="http://schemas.microsoft.com/office/powerpoint/2010/main" val="49580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5870B-8E33-CEEF-C50B-FA47F9B50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B1D002-9893-E2A5-FC68-E01B699E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</a:t>
            </a:r>
            <a:r>
              <a:rPr lang="en-US" err="1"/>
              <a:t>GraphQL</a:t>
            </a:r>
            <a:r>
              <a:rPr lang="en-US"/>
              <a:t> API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A0203B-F4CF-E489-54C9-7A4A6D139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Another way to retrieve data</a:t>
            </a:r>
          </a:p>
        </p:txBody>
      </p:sp>
    </p:spTree>
    <p:extLst>
      <p:ext uri="{BB962C8B-B14F-4D97-AF65-F5344CB8AC3E}">
        <p14:creationId xmlns:p14="http://schemas.microsoft.com/office/powerpoint/2010/main" val="3080927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78FEC-3AEA-CC2F-C579-D72E1D53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2018-1C65-BE36-3BC1-C3BFB07D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</a:t>
            </a:r>
            <a:r>
              <a:rPr lang="en-US" err="1"/>
              <a:t>GraphQL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90946-F1E2-1A1C-47B5-F1FB709BC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Richer API for data access</a:t>
            </a:r>
          </a:p>
          <a:p>
            <a:r>
              <a:rPr lang="en-US" dirty="0"/>
              <a:t>Allows more complex queries from one path</a:t>
            </a:r>
          </a:p>
          <a:p>
            <a:r>
              <a:rPr lang="en-US" dirty="0"/>
              <a:t>An open standard: </a:t>
            </a:r>
            <a:r>
              <a:rPr lang="en-US" dirty="0">
                <a:hlinkClick r:id="rId2"/>
              </a:rPr>
              <a:t>https://graphql.org/</a:t>
            </a:r>
            <a:endParaRPr lang="en-US" dirty="0"/>
          </a:p>
          <a:p>
            <a:r>
              <a:rPr lang="en-US" dirty="0"/>
              <a:t>Used by many Microsoft products (Azure, LinkedIn, Fabric, etc.)</a:t>
            </a:r>
          </a:p>
        </p:txBody>
      </p:sp>
    </p:spTree>
    <p:extLst>
      <p:ext uri="{BB962C8B-B14F-4D97-AF65-F5344CB8AC3E}">
        <p14:creationId xmlns:p14="http://schemas.microsoft.com/office/powerpoint/2010/main" val="2374070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E0D92-B77B-2B66-C2BE-22497D8C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606E-E891-171E-26DE-3B66563B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DAB </a:t>
            </a:r>
            <a:r>
              <a:rPr lang="en-US" err="1"/>
              <a:t>GraphQL</a:t>
            </a:r>
            <a:r>
              <a:rPr lang="en-US"/>
              <a:t>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6FED7-98EE-E39E-4B88-97E81767F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 single path for queries (/</a:t>
            </a:r>
            <a:r>
              <a:rPr lang="en-US" err="1"/>
              <a:t>graphql</a:t>
            </a:r>
            <a:r>
              <a:rPr lang="en-US"/>
              <a:t>)</a:t>
            </a:r>
          </a:p>
          <a:p>
            <a:r>
              <a:rPr lang="en-US"/>
              <a:t>Default query actions</a:t>
            </a:r>
          </a:p>
          <a:p>
            <a:pPr lvl="1"/>
            <a:r>
              <a:rPr lang="en-US"/>
              <a:t>Pagination</a:t>
            </a:r>
          </a:p>
          <a:p>
            <a:pPr lvl="1"/>
            <a:r>
              <a:rPr lang="en-US"/>
              <a:t>Query by PK</a:t>
            </a:r>
          </a:p>
          <a:p>
            <a:pPr lvl="1"/>
            <a:r>
              <a:rPr lang="en-US"/>
              <a:t>Generic Query</a:t>
            </a:r>
          </a:p>
          <a:p>
            <a:r>
              <a:rPr lang="en-US"/>
              <a:t>filter parameter for limiting rows</a:t>
            </a:r>
          </a:p>
          <a:p>
            <a:r>
              <a:rPr lang="en-US" err="1"/>
              <a:t>orderBy</a:t>
            </a:r>
            <a:r>
              <a:rPr lang="en-US"/>
              <a:t> for ordering</a:t>
            </a:r>
          </a:p>
          <a:p>
            <a:r>
              <a:rPr lang="en-US"/>
              <a:t>Supports Mutations to alter data</a:t>
            </a:r>
          </a:p>
          <a:p>
            <a:r>
              <a:rPr lang="en-US">
                <a:hlinkClick r:id="rId2"/>
              </a:rPr>
              <a:t>DAB docs for </a:t>
            </a:r>
            <a:r>
              <a:rPr lang="en-US" err="1">
                <a:hlinkClick r:id="rId2"/>
              </a:rPr>
              <a:t>GraphQL</a:t>
            </a:r>
            <a:r>
              <a:rPr lang="en-US">
                <a:hlinkClick r:id="rId2"/>
              </a:rPr>
              <a:t> API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04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16AD-3214-BF1F-8DCD-824AF5B49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5FBF1-5DE0-CF82-0A18-5B7F0E04C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power of </a:t>
            </a:r>
            <a:r>
              <a:rPr lang="en-US" err="1"/>
              <a:t>GraphQL</a:t>
            </a:r>
            <a:r>
              <a:rPr lang="en-US"/>
              <a:t> comes into play with relationships</a:t>
            </a:r>
          </a:p>
          <a:p>
            <a:r>
              <a:rPr lang="en-US"/>
              <a:t>We can query across entities that are related</a:t>
            </a:r>
          </a:p>
          <a:p>
            <a:r>
              <a:rPr lang="en-US"/>
              <a:t>We can define relationships in DAB</a:t>
            </a:r>
          </a:p>
          <a:p>
            <a:r>
              <a:rPr lang="en-US"/>
              <a:t>We can set up different types of relationship</a:t>
            </a:r>
          </a:p>
          <a:p>
            <a:pPr lvl="1"/>
            <a:r>
              <a:rPr lang="en-US"/>
              <a:t>One -&gt; many</a:t>
            </a:r>
          </a:p>
          <a:p>
            <a:pPr lvl="1"/>
            <a:r>
              <a:rPr lang="en-US"/>
              <a:t>Many -&gt; one</a:t>
            </a:r>
          </a:p>
          <a:p>
            <a:pPr lvl="1"/>
            <a:r>
              <a:rPr lang="en-US"/>
              <a:t>Many -&gt; many</a:t>
            </a:r>
          </a:p>
        </p:txBody>
      </p:sp>
    </p:spTree>
    <p:extLst>
      <p:ext uri="{BB962C8B-B14F-4D97-AF65-F5344CB8AC3E}">
        <p14:creationId xmlns:p14="http://schemas.microsoft.com/office/powerpoint/2010/main" val="33891774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390D9-E6CB-1409-72B8-CF3823F6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03BEC8-112C-F581-7151-B16AE1B63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0FFEF-A141-9598-8494-B1984CAA7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Query the </a:t>
            </a:r>
            <a:r>
              <a:rPr lang="en-US" err="1"/>
              <a:t>GraphQL</a:t>
            </a:r>
            <a:r>
              <a:rPr lang="en-US"/>
              <a:t> API from POSTMAN</a:t>
            </a:r>
          </a:p>
        </p:txBody>
      </p:sp>
    </p:spTree>
    <p:extLst>
      <p:ext uri="{BB962C8B-B14F-4D97-AF65-F5344CB8AC3E}">
        <p14:creationId xmlns:p14="http://schemas.microsoft.com/office/powerpoint/2010/main" val="2980104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Mode</a:t>
            </a:r>
          </a:p>
          <a:p>
            <a:pPr lvl="1"/>
            <a:r>
              <a:rPr lang="en-US"/>
              <a:t>Development </a:t>
            </a:r>
          </a:p>
          <a:p>
            <a:pPr lvl="1"/>
            <a:r>
              <a:rPr lang="en-US"/>
              <a:t>Production (default) – keeps sensitive info out of config file</a:t>
            </a:r>
          </a:p>
          <a:p>
            <a:r>
              <a:rPr lang="en-US" err="1"/>
              <a:t>GraphQL</a:t>
            </a:r>
            <a:endParaRPr lang="en-US"/>
          </a:p>
          <a:p>
            <a:pPr lvl="1"/>
            <a:r>
              <a:rPr lang="en-US"/>
              <a:t>Depth Limit  - configures depth of queries</a:t>
            </a:r>
          </a:p>
          <a:p>
            <a:pPr lvl="1"/>
            <a:r>
              <a:rPr lang="en-US"/>
              <a:t>Multiple mutations – make many changes in one query</a:t>
            </a:r>
          </a:p>
          <a:p>
            <a:r>
              <a:rPr lang="en-US"/>
              <a:t>Authorization/Authentication</a:t>
            </a:r>
          </a:p>
          <a:p>
            <a:pPr lvl="1"/>
            <a:r>
              <a:rPr lang="en-US"/>
              <a:t>Can use Azure Auth (static web apps or JWT)</a:t>
            </a:r>
          </a:p>
          <a:p>
            <a:pPr lvl="1"/>
            <a:r>
              <a:rPr lang="en-US"/>
              <a:t>Can simulate Entra with local auth</a:t>
            </a:r>
          </a:p>
          <a:p>
            <a:pPr lvl="1"/>
            <a:r>
              <a:rPr lang="en-US"/>
              <a:t>You can use roles and limit types of access (read, create, update, delete, execute) 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6BC1-505B-2FC2-3452-80A6EB80D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6C608-93A4-56BC-DF98-D0DF60771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66932-1AC0-7EEF-2FE1-7D95C8BE2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Data API Builder gives a quick API over a database that is familiar to developers</a:t>
            </a:r>
          </a:p>
          <a:p>
            <a:r>
              <a:rPr lang="en-US"/>
              <a:t>Reduces the load for developers to start querying the database</a:t>
            </a:r>
          </a:p>
          <a:p>
            <a:r>
              <a:rPr lang="en-US"/>
              <a:t>The APIs available are well understood by developers</a:t>
            </a:r>
          </a:p>
          <a:p>
            <a:r>
              <a:rPr lang="en-US"/>
              <a:t>REST is familiar, but requires different URLs for each entity</a:t>
            </a:r>
          </a:p>
          <a:p>
            <a:r>
              <a:rPr lang="en-US" err="1"/>
              <a:t>GraphQL</a:t>
            </a:r>
            <a:r>
              <a:rPr lang="en-US"/>
              <a:t> is newer, but very flexible</a:t>
            </a:r>
          </a:p>
          <a:p>
            <a:r>
              <a:rPr lang="en-US"/>
              <a:t>This is worth experimenting with for simple CRUD apps</a:t>
            </a:r>
          </a:p>
        </p:txBody>
      </p:sp>
    </p:spTree>
    <p:extLst>
      <p:ext uri="{BB962C8B-B14F-4D97-AF65-F5344CB8AC3E}">
        <p14:creationId xmlns:p14="http://schemas.microsoft.com/office/powerpoint/2010/main" val="3261257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coming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270952" y="2160317"/>
            <a:ext cx="6632576" cy="2562226"/>
            <a:chOff x="2689225" y="3398838"/>
            <a:chExt cx="6632576" cy="2562226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064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3CCEE67-91A5-3063-915E-FD760C6DDC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94" y="2160317"/>
            <a:ext cx="2666641" cy="26666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62E3C8-FACF-FB68-DF3B-CD3EEBEDF875}"/>
              </a:ext>
            </a:extLst>
          </p:cNvPr>
          <p:cNvSpPr/>
          <p:nvPr/>
        </p:nvSpPr>
        <p:spPr>
          <a:xfrm>
            <a:off x="1842453" y="4874942"/>
            <a:ext cx="3560763" cy="4852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700"/>
              </a:spcAft>
              <a:defRPr/>
            </a:pPr>
            <a:r>
              <a:rPr lang="en-US" sz="270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@way0utwest</a:t>
            </a:r>
          </a:p>
        </p:txBody>
      </p:sp>
      <p:pic>
        <p:nvPicPr>
          <p:cNvPr id="5" name="Picture 4" descr="A blue square with a white butterfly&#10;&#10;AI-generated content may be incorrect.">
            <a:extLst>
              <a:ext uri="{FF2B5EF4-FFF2-40B4-BE49-F238E27FC236}">
                <a16:creationId xmlns:a16="http://schemas.microsoft.com/office/drawing/2014/main" id="{36FE98C9-1B3D-9A2A-7515-A4DFFB4A9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52" y="4896663"/>
            <a:ext cx="463550" cy="46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sz="1800"/>
          </a:p>
          <a:p>
            <a:endParaRPr lang="en-US" sz="1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31C7C-214C-964F-8A88-9953F5A65D81}"/>
              </a:ext>
            </a:extLst>
          </p:cNvPr>
          <p:cNvSpPr txBox="1"/>
          <p:nvPr/>
        </p:nvSpPr>
        <p:spPr>
          <a:xfrm>
            <a:off x="749300" y="1825625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2"/>
              </a:rPr>
              <a:t>DAB API builder Documentation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3"/>
              </a:rPr>
              <a:t>https://graphql.org/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4"/>
              </a:rPr>
              <a:t>What is a REST API?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5"/>
              </a:rPr>
              <a:t>What is a RESTful API?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6"/>
              </a:rPr>
              <a:t>Intro to </a:t>
            </a:r>
            <a:r>
              <a:rPr lang="en-US" err="1">
                <a:hlinkClick r:id="rId6"/>
              </a:rPr>
              <a:t>GraphQL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>
                <a:hlinkClick r:id="rId7"/>
              </a:rPr>
              <a:t>GraphSQL</a:t>
            </a:r>
            <a:r>
              <a:rPr lang="en-US">
                <a:hlinkClick r:id="rId7"/>
              </a:rPr>
              <a:t> vs. REST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8"/>
              </a:rPr>
              <a:t>Getting Started with the Data API Builder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562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42716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1229</Words>
  <Application>Microsoft Office PowerPoint</Application>
  <PresentationFormat>Widescreen</PresentationFormat>
  <Paragraphs>236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Microsoft Sans Serif</vt:lpstr>
      <vt:lpstr>Roboto Regular</vt:lpstr>
      <vt:lpstr>Segoe UI</vt:lpstr>
      <vt:lpstr>SFMono-Regular</vt:lpstr>
      <vt:lpstr>Office Theme</vt:lpstr>
      <vt:lpstr>Using Data API Builder to Speed Up Application Development </vt:lpstr>
      <vt:lpstr>Agenda</vt:lpstr>
      <vt:lpstr>PowerPoint Presentation</vt:lpstr>
      <vt:lpstr>Data API Builder Overview</vt:lpstr>
      <vt:lpstr>The Data API Builder (DAB)</vt:lpstr>
      <vt:lpstr>Platform Support</vt:lpstr>
      <vt:lpstr>Platform support</vt:lpstr>
      <vt:lpstr>Architecture</vt:lpstr>
      <vt:lpstr>Deployment Options</vt:lpstr>
      <vt:lpstr>Installing DAB</vt:lpstr>
      <vt:lpstr>Install</vt:lpstr>
      <vt:lpstr>Container</vt:lpstr>
      <vt:lpstr>Upgrade</vt:lpstr>
      <vt:lpstr>Getting Started with DAB</vt:lpstr>
      <vt:lpstr>The Basic Steps</vt:lpstr>
      <vt:lpstr>Init</vt:lpstr>
      <vt:lpstr>Start</vt:lpstr>
      <vt:lpstr>Demo</vt:lpstr>
      <vt:lpstr>Updating the API</vt:lpstr>
      <vt:lpstr>Demo</vt:lpstr>
      <vt:lpstr>Using the DAB API</vt:lpstr>
      <vt:lpstr>Accessing the API</vt:lpstr>
      <vt:lpstr>Using the REST API</vt:lpstr>
      <vt:lpstr>Rest API</vt:lpstr>
      <vt:lpstr>The DAB Rest API</vt:lpstr>
      <vt:lpstr>Changing Data</vt:lpstr>
      <vt:lpstr>Demo</vt:lpstr>
      <vt:lpstr>Using the GraphQL API</vt:lpstr>
      <vt:lpstr>What is GraphQL</vt:lpstr>
      <vt:lpstr>The DAB GraphQL API</vt:lpstr>
      <vt:lpstr>Relationships</vt:lpstr>
      <vt:lpstr>Demo</vt:lpstr>
      <vt:lpstr>Other Topics</vt:lpstr>
      <vt:lpstr>Summary</vt:lpstr>
      <vt:lpstr>Thank you for coming</vt:lpstr>
      <vt:lpstr>References</vt:lpstr>
      <vt:lpstr>Images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DevOps to the Database</dc:title>
  <dc:creator>Steve Jones</dc:creator>
  <cp:lastModifiedBy>Steve Jones</cp:lastModifiedBy>
  <cp:revision>1</cp:revision>
  <dcterms:created xsi:type="dcterms:W3CDTF">2016-06-27T21:23:08Z</dcterms:created>
  <dcterms:modified xsi:type="dcterms:W3CDTF">2025-05-09T19:03:17Z</dcterms:modified>
</cp:coreProperties>
</file>